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af57b774c9f4c40" /><Relationship Type="http://schemas.openxmlformats.org/officeDocument/2006/relationships/extended-properties" Target="/docProps/app.xml" Id="Ra7b8bce9423748d7" /><Relationship Type="http://schemas.openxmlformats.org/officeDocument/2006/relationships/officeDocument" Target="/ppt/presentation.xml" Id="Rdab885acddd04f4f" /></Relationships>
</file>

<file path=ppt/presentation.xml><?xml version="1.0" encoding="utf-8"?>
<p:presentation xmlns:p="http://schemas.openxmlformats.org/presentationml/2006/main">
  <p:sldMasterIdLst>
    <p:sldMasterId xmlns:r="http://schemas.openxmlformats.org/officeDocument/2006/relationships" id="2147483648" r:id="R8650fe0f2ca2406a"/>
  </p:sldMasterIdLst>
  <p:notesMasterIdLst>
    <p:notesMasterId xmlns:r="http://schemas.openxmlformats.org/officeDocument/2006/relationships" r:id="R0b9cef91ab4e4bb3"/>
  </p:notesMasterIdLst>
  <p:sldIdLst>
    <p:sldId xmlns:r="http://schemas.openxmlformats.org/officeDocument/2006/relationships" id="256" r:id="R6cb07dc81e37475b"/>
    <p:sldId xmlns:r="http://schemas.openxmlformats.org/officeDocument/2006/relationships" id="257" r:id="R305ed2afd71f4e2f"/>
    <p:sldId xmlns:r="http://schemas.openxmlformats.org/officeDocument/2006/relationships" id="258" r:id="R0ecf0b581e264bee"/>
    <p:sldId xmlns:r="http://schemas.openxmlformats.org/officeDocument/2006/relationships" id="259" r:id="R4d4fafef63ef455d"/>
    <p:sldId xmlns:r="http://schemas.openxmlformats.org/officeDocument/2006/relationships" id="260" r:id="Ra335236325f04016"/>
    <p:sldId xmlns:r="http://schemas.openxmlformats.org/officeDocument/2006/relationships" id="261" r:id="R5ec3349ec15e492f"/>
    <p:sldId xmlns:r="http://schemas.openxmlformats.org/officeDocument/2006/relationships" id="262" r:id="R18e0ad2a1ffd44ae"/>
    <p:sldId xmlns:r="http://schemas.openxmlformats.org/officeDocument/2006/relationships" id="263" r:id="R9a56cb445b924289"/>
    <p:sldId xmlns:r="http://schemas.openxmlformats.org/officeDocument/2006/relationships" id="264" r:id="R0994f483f6c44af3"/>
    <p:sldId xmlns:r="http://schemas.openxmlformats.org/officeDocument/2006/relationships" id="265" r:id="Rc317d6b26bdc435b"/>
    <p:sldId xmlns:r="http://schemas.openxmlformats.org/officeDocument/2006/relationships" id="266" r:id="Rf94f34b7db2e4714"/>
    <p:sldId xmlns:r="http://schemas.openxmlformats.org/officeDocument/2006/relationships" id="267" r:id="R446517781e554b36"/>
    <p:sldId xmlns:r="http://schemas.openxmlformats.org/officeDocument/2006/relationships" id="268" r:id="R9874085057af4a58"/>
    <p:sldId xmlns:r="http://schemas.openxmlformats.org/officeDocument/2006/relationships" id="269" r:id="Rac4b04bca9dc42d3"/>
    <p:sldId xmlns:r="http://schemas.openxmlformats.org/officeDocument/2006/relationships" id="270" r:id="Rd69f6b42ee2f4ada"/>
    <p:sldId xmlns:r="http://schemas.openxmlformats.org/officeDocument/2006/relationships" id="271" r:id="Rff1259acd44547c2"/>
    <p:sldId xmlns:r="http://schemas.openxmlformats.org/officeDocument/2006/relationships" id="272" r:id="Rf42de3b26f854742"/>
    <p:sldId xmlns:r="http://schemas.openxmlformats.org/officeDocument/2006/relationships" id="273" r:id="Rca7ab505127b49e1"/>
    <p:sldId xmlns:r="http://schemas.openxmlformats.org/officeDocument/2006/relationships" id="274" r:id="Rf01d2450a2bc4ae8"/>
    <p:sldId xmlns:r="http://schemas.openxmlformats.org/officeDocument/2006/relationships" id="275" r:id="Rbc58cd02d9604fba"/>
    <p:sldId xmlns:r="http://schemas.openxmlformats.org/officeDocument/2006/relationships" id="276" r:id="R19dd08745c904455"/>
    <p:sldId xmlns:r="http://schemas.openxmlformats.org/officeDocument/2006/relationships" id="277" r:id="R5adffa09d6e34618"/>
    <p:sldId xmlns:r="http://schemas.openxmlformats.org/officeDocument/2006/relationships" id="278" r:id="R581b47b992f74dec"/>
    <p:sldId xmlns:r="http://schemas.openxmlformats.org/officeDocument/2006/relationships" id="279" r:id="R9e941302bc6c4445"/>
    <p:sldId xmlns:r="http://schemas.openxmlformats.org/officeDocument/2006/relationships" id="280" r:id="R232eed9e4f014bc3"/>
    <p:sldId xmlns:r="http://schemas.openxmlformats.org/officeDocument/2006/relationships" id="281" r:id="Rd37c3a4a29bd495b"/>
    <p:sldId xmlns:r="http://schemas.openxmlformats.org/officeDocument/2006/relationships" id="282" r:id="Reecefc2f3ae74df8"/>
    <p:sldId xmlns:r="http://schemas.openxmlformats.org/officeDocument/2006/relationships" id="283" r:id="Rc4344fa9cd9546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f0fa34b1924c5b" /><Relationship Type="http://schemas.openxmlformats.org/officeDocument/2006/relationships/slideMaster" Target="/ppt/slideMasters/slideMaster1.xml" Id="R8650fe0f2ca2406a" /><Relationship Type="http://schemas.openxmlformats.org/officeDocument/2006/relationships/notesMaster" Target="/ppt/notesMasters/notesMaster1.xml" Id="R0b9cef91ab4e4bb3" /><Relationship Type="http://schemas.openxmlformats.org/officeDocument/2006/relationships/presProps" Target="/ppt/presProps.xml" Id="R647a02c96c05403b" /><Relationship Type="http://schemas.openxmlformats.org/officeDocument/2006/relationships/tableStyles" Target="/ppt/tableStyles.xml" Id="Rb63cd78a8def4aae" /><Relationship Type="http://schemas.openxmlformats.org/officeDocument/2006/relationships/slide" Target="/ppt/slides/slide1.xml" Id="R6cb07dc81e37475b" /><Relationship Type="http://schemas.openxmlformats.org/officeDocument/2006/relationships/slide" Target="/ppt/slides/slide2.xml" Id="R305ed2afd71f4e2f" /><Relationship Type="http://schemas.openxmlformats.org/officeDocument/2006/relationships/slide" Target="/ppt/slides/slide3.xml" Id="R0ecf0b581e264bee" /><Relationship Type="http://schemas.openxmlformats.org/officeDocument/2006/relationships/slide" Target="/ppt/slides/slide4.xml" Id="R4d4fafef63ef455d" /><Relationship Type="http://schemas.openxmlformats.org/officeDocument/2006/relationships/slide" Target="/ppt/slides/slide5.xml" Id="Ra335236325f04016" /><Relationship Type="http://schemas.openxmlformats.org/officeDocument/2006/relationships/slide" Target="/ppt/slides/slide6.xml" Id="R5ec3349ec15e492f" /><Relationship Type="http://schemas.openxmlformats.org/officeDocument/2006/relationships/slide" Target="/ppt/slides/slide7.xml" Id="R18e0ad2a1ffd44ae" /><Relationship Type="http://schemas.openxmlformats.org/officeDocument/2006/relationships/slide" Target="/ppt/slides/slide8.xml" Id="R9a56cb445b924289" /><Relationship Type="http://schemas.openxmlformats.org/officeDocument/2006/relationships/slide" Target="/ppt/slides/slide9.xml" Id="R0994f483f6c44af3" /><Relationship Type="http://schemas.openxmlformats.org/officeDocument/2006/relationships/slide" Target="/ppt/slides/slide10.xml" Id="Rc317d6b26bdc435b" /><Relationship Type="http://schemas.openxmlformats.org/officeDocument/2006/relationships/slide" Target="/ppt/slides/slide11.xml" Id="Rf94f34b7db2e4714" /><Relationship Type="http://schemas.openxmlformats.org/officeDocument/2006/relationships/slide" Target="/ppt/slides/slide12.xml" Id="R446517781e554b36" /><Relationship Type="http://schemas.openxmlformats.org/officeDocument/2006/relationships/slide" Target="/ppt/slides/slide13.xml" Id="R9874085057af4a58" /><Relationship Type="http://schemas.openxmlformats.org/officeDocument/2006/relationships/slide" Target="/ppt/slides/slide14.xml" Id="Rac4b04bca9dc42d3" /><Relationship Type="http://schemas.openxmlformats.org/officeDocument/2006/relationships/slide" Target="/ppt/slides/slide15.xml" Id="Rd69f6b42ee2f4ada" /><Relationship Type="http://schemas.openxmlformats.org/officeDocument/2006/relationships/slide" Target="/ppt/slides/slide16.xml" Id="Rff1259acd44547c2" /><Relationship Type="http://schemas.openxmlformats.org/officeDocument/2006/relationships/slide" Target="/ppt/slides/slide17.xml" Id="Rf42de3b26f854742" /><Relationship Type="http://schemas.openxmlformats.org/officeDocument/2006/relationships/slide" Target="/ppt/slides/slide18.xml" Id="Rca7ab505127b49e1" /><Relationship Type="http://schemas.openxmlformats.org/officeDocument/2006/relationships/slide" Target="/ppt/slides/slide19.xml" Id="Rf01d2450a2bc4ae8" /><Relationship Type="http://schemas.openxmlformats.org/officeDocument/2006/relationships/slide" Target="/ppt/slides/slide20.xml" Id="Rbc58cd02d9604fba" /><Relationship Type="http://schemas.openxmlformats.org/officeDocument/2006/relationships/slide" Target="/ppt/slides/slide21.xml" Id="R19dd08745c904455" /><Relationship Type="http://schemas.openxmlformats.org/officeDocument/2006/relationships/slide" Target="/ppt/slides/slide22.xml" Id="R5adffa09d6e34618" /><Relationship Type="http://schemas.openxmlformats.org/officeDocument/2006/relationships/slide" Target="/ppt/slides/slide23.xml" Id="R581b47b992f74dec" /><Relationship Type="http://schemas.openxmlformats.org/officeDocument/2006/relationships/slide" Target="/ppt/slides/slide24.xml" Id="R9e941302bc6c4445" /><Relationship Type="http://schemas.openxmlformats.org/officeDocument/2006/relationships/slide" Target="/ppt/slides/slide25.xml" Id="R232eed9e4f014bc3" /><Relationship Type="http://schemas.openxmlformats.org/officeDocument/2006/relationships/slide" Target="/ppt/slides/slide26.xml" Id="Rd37c3a4a29bd495b" /><Relationship Type="http://schemas.openxmlformats.org/officeDocument/2006/relationships/slide" Target="/ppt/slides/slide27.xml" Id="Reecefc2f3ae74df8" /><Relationship Type="http://schemas.openxmlformats.org/officeDocument/2006/relationships/slide" Target="/ppt/slides/slide28.xml" Id="Rc4344fa9cd9546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945dc9526444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094b9ef4924b45" /><Relationship Type="http://schemas.openxmlformats.org/officeDocument/2006/relationships/notesMaster" Target="/ppt/notesMasters/notesMaster1.xml" Id="R899cddd89c1c437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691632c5b446e7" /><Relationship Type="http://schemas.openxmlformats.org/officeDocument/2006/relationships/notesMaster" Target="/ppt/notesMasters/notesMaster1.xml" Id="Rf828f89adb5946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102ff8194b437a" /><Relationship Type="http://schemas.openxmlformats.org/officeDocument/2006/relationships/notesMaster" Target="/ppt/notesMasters/notesMaster1.xml" Id="Rf06f50ba46f74c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bb8baffce74ddd" /><Relationship Type="http://schemas.openxmlformats.org/officeDocument/2006/relationships/notesMaster" Target="/ppt/notesMasters/notesMaster1.xml" Id="R9aca4a11a49f4b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305d7de99c14772" /><Relationship Type="http://schemas.openxmlformats.org/officeDocument/2006/relationships/notesMaster" Target="/ppt/notesMasters/notesMaster1.xml" Id="R10b4469a5b2b4e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28c2751cfd784d7f" /><Relationship Type="http://schemas.openxmlformats.org/officeDocument/2006/relationships/notesMaster" Target="/ppt/notesMasters/notesMaster1.xml" Id="R67e4a03180ab46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44c2e6b3a0d4412" /><Relationship Type="http://schemas.openxmlformats.org/officeDocument/2006/relationships/notesMaster" Target="/ppt/notesMasters/notesMaster1.xml" Id="R42f5631167d442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9c18a0f32c48b1" /><Relationship Type="http://schemas.openxmlformats.org/officeDocument/2006/relationships/notesMaster" Target="/ppt/notesMasters/notesMaster1.xml" Id="R9283a9949f854223"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c8265a10fd4518" /><Relationship Type="http://schemas.openxmlformats.org/officeDocument/2006/relationships/notesMaster" Target="/ppt/notesMasters/notesMaster1.xml" Id="R7416c34c19234e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e580ffd3ab4173" /><Relationship Type="http://schemas.openxmlformats.org/officeDocument/2006/relationships/notesMaster" Target="/ppt/notesMasters/notesMaster1.xml" Id="Rf163abc35b3e43d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d1268648fb04c2b" /><Relationship Type="http://schemas.openxmlformats.org/officeDocument/2006/relationships/notesMaster" Target="/ppt/notesMasters/notesMaster1.xml" Id="R7fb9cab0122941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f3c6cf2e1846de" /><Relationship Type="http://schemas.openxmlformats.org/officeDocument/2006/relationships/notesMaster" Target="/ppt/notesMasters/notesMaster1.xml" Id="Rcb27827acd224cb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580d69ab94a4025" /><Relationship Type="http://schemas.openxmlformats.org/officeDocument/2006/relationships/notesMaster" Target="/ppt/notesMasters/notesMaster1.xml" Id="R5df9f49b5ea54b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0ace67a05d4448e" /><Relationship Type="http://schemas.openxmlformats.org/officeDocument/2006/relationships/notesMaster" Target="/ppt/notesMasters/notesMaster1.xml" Id="R8413920ea5ac4d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c6e688f62854f2f" /><Relationship Type="http://schemas.openxmlformats.org/officeDocument/2006/relationships/notesMaster" Target="/ppt/notesMasters/notesMaster1.xml" Id="Rc6c7e5df73634b3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e7664f88d4a4da6" /><Relationship Type="http://schemas.openxmlformats.org/officeDocument/2006/relationships/notesMaster" Target="/ppt/notesMasters/notesMaster1.xml" Id="R3f87dd8df60f42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0169db2660046e5" /><Relationship Type="http://schemas.openxmlformats.org/officeDocument/2006/relationships/notesMaster" Target="/ppt/notesMasters/notesMaster1.xml" Id="R7707b899d3f742a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52075839836485e" /><Relationship Type="http://schemas.openxmlformats.org/officeDocument/2006/relationships/notesMaster" Target="/ppt/notesMasters/notesMaster1.xml" Id="R5bb4f773023242d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0c430d7debd49a9" /><Relationship Type="http://schemas.openxmlformats.org/officeDocument/2006/relationships/notesMaster" Target="/ppt/notesMasters/notesMaster1.xml" Id="Rd1ce0481440c47a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613224899854622" /><Relationship Type="http://schemas.openxmlformats.org/officeDocument/2006/relationships/notesMaster" Target="/ppt/notesMasters/notesMaster1.xml" Id="R9e45d7e264ad4f0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188e06160084ccd" /><Relationship Type="http://schemas.openxmlformats.org/officeDocument/2006/relationships/notesMaster" Target="/ppt/notesMasters/notesMaster1.xml" Id="Rbec9dff176854cd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5852701521440b9" /><Relationship Type="http://schemas.openxmlformats.org/officeDocument/2006/relationships/notesMaster" Target="/ppt/notesMasters/notesMaster1.xml" Id="R44b157d7f2cd40f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cb1e9ce86a844a5" /><Relationship Type="http://schemas.openxmlformats.org/officeDocument/2006/relationships/notesMaster" Target="/ppt/notesMasters/notesMaster1.xml" Id="Rf3b38ed2a249471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b3488bafa6244f4" /><Relationship Type="http://schemas.openxmlformats.org/officeDocument/2006/relationships/notesMaster" Target="/ppt/notesMasters/notesMaster1.xml" Id="R0e76c8722a2f47c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4000a0c87024b4b" /><Relationship Type="http://schemas.openxmlformats.org/officeDocument/2006/relationships/notesMaster" Target="/ppt/notesMasters/notesMaster1.xml" Id="R9fb5c999d60c4b6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2f802e2c81245e8" /><Relationship Type="http://schemas.openxmlformats.org/officeDocument/2006/relationships/notesMaster" Target="/ppt/notesMasters/notesMaster1.xml" Id="Ra3843700e2c246c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468f03457ef4d86" /><Relationship Type="http://schemas.openxmlformats.org/officeDocument/2006/relationships/notesMaster" Target="/ppt/notesMasters/notesMaster1.xml" Id="Rdd5c52929492471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70e4f79c3364531" /><Relationship Type="http://schemas.openxmlformats.org/officeDocument/2006/relationships/notesMaster" Target="/ppt/notesMasters/notesMaster1.xml" Id="R5cc0d701e0e343d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Generated concept, not an actual Albany property or approved Third Avenue plan. Owner review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Resident homeownership, neighborhood care and potential City and school tax-base benefits remain the aims. I am sharing an Albany resident's ideas and inviting constructive feedback. This packet requests no land allocation or contract. Any later business proposal would state my role and interests separately.</a:t>
            </a:r>
          </a:p>
          <a:p xmlns:a="http://schemas.openxmlformats.org/drawingml/2006/main">
            <a:r>
              <a:t>Where could these ideas help?: Which existing rehabilitation, homeownership or infill efforts could these suggestions complement? I want to learn from current work and from residents, rather than propose a parallel system.</a:t>
            </a:r>
          </a:p>
          <a:p xmlns:a="http://schemas.openxmlformats.org/drawingml/2006/main">
            <a:r>
              <a:t>Which land-access idea deserves a closer look?: Compare published vacant-lot sales, qualified bids and a proposed drawing for the opportunity to buy a lot. What is limiting available properties or buyer participation today? A drawing may be useful where qualified demand exceeds supply.</a:t>
            </a:r>
          </a:p>
          <a:p xmlns:a="http://schemas.openxmlformats.org/drawingml/2006/main">
            <a:r>
              <a:t>Who else should help examine the ideas?: Invite residents and renters, city staff, land banks, builders, educators, lenders, appraisers and insurers. Please identify the strongest idea, a practical objection and the next useful question. Reply to infill@simionmgmt.com.</a:t>
            </a:r>
          </a:p>
          <a:p xmlns:a="http://schemas.openxmlformats.org/drawingml/2006/main">
            <a:r>
              <a:t>Ideas for discussion. No program, contract, funding or development approval is offered.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Historical streetscape context, not project inventory, blighted properties, or Garry's completed work. Albany 2022 Andre Carrotflower CC BY-SA4.0; Schenectady 2008 Daniel Case CC BY-SA3.0; Troy 2008 Daniel Case, correction MattWade CC BY-SA3.0. Full asset-page links on credits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minimum occupancy period remains 5-7 years; choose exact term before sale. Counsel/program/lender review required. EOP supports owner-occupied two-family precedent but has no participating properties listed as checked October17. https://www.albanycountylandbank.org/eopp</a:t>
            </a:r>
          </a:p>
          <a:p xmlns:a="http://schemas.openxmlformats.org/drawingml/2006/main">
            <a:r>
              <a:t>AHP Vacant Rental Program: ten-year ownership retention and affordable-rental obligations are not a ten-year owner-residence requirement. https://www.ahphome.org/albanyvacantrentalprogram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Generated exterior concepts. Labels suggest possible dwelling types; no interior plan, unit count approval or site fit established.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AI-generated spatial concept: not a complete floor plan, room count validation or code-compliant design. Intended lower2bed1bath; upper3bed2.5bath over2floors, desired roofaccess.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saved AlbanyLandBankOctober2026ForSaleList.pdf; nominal137/139/141/143ThirdAve25x100each mandatorypackage60000. Current availability/title/survey/zoningunconfirmed. Original owner preference fourduplexes/eightunits. Diagram is native editable planning diagram, not decorative building drawing.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Albany County Land Bank for-sale list, reviewed October 18, 2026: https://www.albanycountylandbank.org/for-sale-list . Auctions and lottery are proposed options subject to seller authority and applicable requirements.</a:t>
            </a:r>
          </a:p>
          <a:p xmlns:a="http://schemas.openxmlformats.org/drawingml/2006/main">
            <a:r>
              <a:t>Ideas for discussion. Ideas only. No lottery, auction or application opened.</a:t>
            </a:r>
          </a:p>
          <a:p xmlns:a="http://schemas.openxmlformats.org/drawingml/2006/main">
            <a:r>
              <a:t>Published lot sales: Build on city and land-bank sale processes. Publish which parcels are actually for sale, the price or offer process, deadlines and selection conditions. A holdings map does not establish availability.</a:t>
            </a:r>
          </a:p>
          <a:p xmlns:a="http://schemas.openxmlformats.org/drawingml/2006/main">
            <a:r>
              <a:t>Competitive bids or auctions: Discuss bids or auctions where the seller has authority to use them. Could published conditions consider a credible completion plan and resident ownership alongside price? The highest offer alone does not establish a good neighborhood outcome.</a:t>
            </a:r>
          </a:p>
          <a:p xmlns:a="http://schemas.openxmlformats.org/drawingml/2006/main">
            <a:r>
              <a:t>A proposed vacant-lot lottery: Consider a transparent drawing for the opportunity to BUY a selected vacant lot at a published price. The selection concerns land only, not a house. This is a proposed idea, not an existing Albany program or an open drawing.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proposed drawing for the opportunity to BUY VACANT LAND ONLY. A completed house is not the prize.</a:t>
            </a:r>
          </a:p>
          <a:p xmlns:a="http://schemas.openxmlformats.org/drawingml/2006/main">
            <a:r>
              <a:t>Publish the opportunity and test demand: Publish selected vacant lots, prices and proposed owner-occupant criteria. This discussion is intended to help people seeking stable resident ownership, including renters exploring ownership, while respecting existing neighbors. Compare a drawing when qualified demand exceeds supply.</a:t>
            </a:r>
          </a:p>
          <a:p xmlns:a="http://schemas.openxmlformats.org/drawingml/2006/main">
            <a:r>
              <a:t>Keep selection fair: Discuss consistent screening, one entry per household, transparent selection and a waitlist. Review fair-housing, accessibility and funding requirements. No local preference or selection rule is adopted here.</a:t>
            </a:r>
          </a:p>
          <a:p xmlns:a="http://schemas.openxmlformats.org/drawingml/2006/main">
            <a:r>
              <a:t>Establish a supported build path before closing: A selected buyer could explore a qualified builder, nonprofit-supported route or another credible construction and financing pathway before committing to the lot. A conditional opportunity could allow due diligence. Selection does not fund a house or approve plans.</a:t>
            </a:r>
          </a:p>
          <a:p xmlns:a="http://schemas.openxmlformats.org/drawingml/2006/main">
            <a:r>
              <a:t>Protect the purpose through completion: Discuss recorded occupancy and resale safeguards that carry through transfers, with lawful enforcement, lender rights and fair hardship treatment. Explore checks against nominee buyers used to evade resident ownership. Discuss five to seven years of primary residence without shortening longer program terms.</a:t>
            </a:r>
          </a:p>
          <a:p xmlns:a="http://schemas.openxmlformats.org/drawingml/2006/main">
            <a:r>
              <a:t>Vacant-land purchase concept only. Seller authority, eligibility and any sale conditions require separate review; no drawing is open.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https://www.albanycountylandbank.org/for-sale-list ; https://www.albanycountylandbank.org/lotsforless . Current availability and intended-use approval remain separate questions.</a:t>
            </a:r>
          </a:p>
          <a:p xmlns:a="http://schemas.openxmlformats.org/drawingml/2006/main">
            <a:r>
              <a:t>Ideas for discussion. Ideas only. No lottery, auction or application opened.</a:t>
            </a:r>
          </a:p>
          <a:p xmlns:a="http://schemas.openxmlformats.org/drawingml/2006/main">
            <a:r>
              <a:t>Show the lot and its conditions: Suggested information includes the seller, current sale status, dimensions, access, utilities, zoning questions and known constraints. Clearly distinguish a potential building lot from a side-yard or green-space opportunity.</a:t>
            </a:r>
          </a:p>
          <a:p xmlns:a="http://schemas.openxmlformats.org/drawingml/2006/main">
            <a:r>
              <a:t>Show alternatives without promising a fit: Use a photograph, parcel relationship diagram and different housing concepts to help people ask better questions. Lot assembly may be worth discussing where an individual parcel is too constrained.</a:t>
            </a:r>
          </a:p>
          <a:p xmlns:a="http://schemas.openxmlformats.org/drawingml/2006/main">
            <a:r>
              <a:t>Learn from existing programs: The Albany County Land Bank describes Lots for Less, including selected $100 lots and eligibility conditions. On October 18, 2026, its page stated that no lots were participating. A purchase does not establish permission to build.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tax forecast or applicable rate determined. City/school calculations separate; taxablebasegrowth doesnotautomaticallyincrease totallevy. Exemptions/abatements/STAR and publiccostmustbeconsidered. https://www.tax.ny.gov/pit/property/exemption/index.htm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Primarysources: https://www.albanycountylandbank.org/360-sheridan-ave</a:t>
            </a:r>
          </a:p>
          <a:p xmlns:a="http://schemas.openxmlformats.org/drawingml/2006/main">
            <a:r>
              <a:t>https://www.albanycountylandbank.org/news/2024/7/16/albany-county-land-bank-closes-on-first-legacy-city-project</a:t>
            </a:r>
          </a:p>
          <a:p xmlns:a="http://schemas.openxmlformats.org/drawingml/2006/main">
            <a:r>
              <a:t>https://www.ahphome.org/albanyvacantrentalprogram</a:t>
            </a:r>
          </a:p>
          <a:p xmlns:a="http://schemas.openxmlformats.org/drawingml/2006/main">
            <a:r>
              <a:t>The existing projects are not Garry's developments. Potential strengths are hypotheses; no cost/delivery superiority demonstrated.</a:t>
            </a:r>
          </a:p>
          <a:p xmlns:a="http://schemas.openxmlformats.org/drawingml/2006/main">
            <a:r>
              <a:t>Mont Pleasant, December 16, 2025: https://www.schenectadymetroplex.com/news/capital-region-land-bank-approves-400000-for-mont-pleasant-housing-to-provide-new-homes-for-first-time-home-buyers/</a:t>
            </a:r>
          </a:p>
          <a:p xmlns:a="http://schemas.openxmlformats.org/drawingml/2006/main">
            <a:r>
              <a:t>Lansing Fields, construction announced August 12, 2026: https://hcr.ny.gov/news/new-york-state-homes-and-community-renewal-announces-start-construction-Lansing-Fields</a:t>
            </a:r>
          </a:p>
          <a:p xmlns:a="http://schemas.openxmlformats.org/drawingml/2006/main">
            <a:r>
              <a:t>Source clarification: Metroplex published the December16,2025 article about LandBank approval. LegacyCity July16,2024 article records financing close and planned rehabilitation, not proof of completion. SouthEnd original article confirmsJune8,2026 notwithstanding URL path.</a:t>
            </a:r>
          </a:p>
          <a:p xmlns:a="http://schemas.openxmlformats.org/drawingml/2006/main">
            <a:r>
              <a:t>Source clarification: Metroplex published the December16,2025 article about LandBank approval. LegacyCity July16,2024 article records financing close and planned rehabilitation, not proof of completion. SouthEnd original article confirmsJune8,2026 notwithstanding URL path.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Ownership structures are proposals, not approved legal arrangements. NY AG: https://ag.ny.gov/you-buy-co-op-or-condo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Albany already has condominiums: https://capitalizealbany.com/strategies/downtown-residential/17-chapel-st/ . NY AG guidance: https://ag.ny.gov/you-buy-co-op-or-condo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Different ownership forms need different financing and resident protections.</a:t>
            </a:r>
          </a:p>
          <a:p xmlns:a="http://schemas.openxmlformats.org/drawingml/2006/main">
            <a:r>
              <a:t>Lasting residence and neighborhood care: Discuss five to seven years of primary residence, without shortening longer applicable program terms. Ownership, residence, rental affordability and resale restrictions are different obligations. Repair support and fair hardship treatment belong in the discussion.</a:t>
            </a:r>
          </a:p>
          <a:p xmlns:a="http://schemas.openxmlformats.org/drawingml/2006/main">
            <a:r>
              <a:t>Condominiums and cooperatives: Small-scale condo or co-op ownership could allow separate resident purchases where the legal structure, association responsibilities and financing are workable. Albany already has condominium examples; this is an idea for broader neighborhood use.</a:t>
            </a:r>
          </a:p>
          <a:p xmlns:a="http://schemas.openxmlformats.org/drawingml/2006/main">
            <a:r>
              <a:t>Keep voucher and mortgage rules distinct: Standard HUD voucher homeownership rules identify a one-unit property or a single condo/co-op dwelling. A purchase of an entire two-family building is a different question. Ask the administering agency and lender about the exact property and program; no HOT-PHA, mortgage or grant approval is claimed.</a:t>
            </a:r>
          </a:p>
          <a:p xmlns:a="http://schemas.openxmlformats.org/drawingml/2006/main">
            <a:r>
              <a:t>Sources [10]-[13], pages 26-27. This is an ownership discussion, not financing advice or an eligibility determination.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Resident knowledge, qualified local businesses and independent professional feedback belong together.</a:t>
            </a:r>
          </a:p>
          <a:p xmlns:a="http://schemas.openxmlformats.org/drawingml/2006/main">
            <a:r>
              <a:t>Residents and renters: Ask existing residents what the block needs. Explore tenant-to-owner counseling and ways for neighborhood renters to learn about opportunities. Any eligibility or preference would need separate review. Use neighborhood organizations, meetings and accessible formats or languages where useful, alongside email.</a:t>
            </a:r>
          </a:p>
          <a:p xmlns:a="http://schemas.openxmlformats.org/drawingml/2006/main">
            <a:r>
              <a:t>Local businesses and skills: Invite qualified regional builders, modular suppliers and trades, including minority- and veteran-owned businesses. Official MWBE and service-disabled veteran directories are specific resources, not proof of this proposal's certification or a procurement preference.</a:t>
            </a:r>
          </a:p>
          <a:p xmlns:a="http://schemas.openxmlformats.org/drawingml/2006/main">
            <a:r>
              <a:t>Lenders, appraisers and insurers: Ask about appraisal gaps, small-building ownership structures, insurance and the preparation owner-buyers may need. These are requests for professional feedback, not mortgage applications or financing commitments. Record feedback and explain accepted changes or unresolved concerns.</a:t>
            </a:r>
          </a:p>
          <a:p xmlns:a="http://schemas.openxmlformats.org/drawingml/2006/main">
            <a:r>
              <a:t>Business resources: https://mwbe.esd.ny.gov/ ; https://sdves.ogs.ny.gov/ . No affiliation, certification or procurement preference is represented.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Canadian builder reference selected to illustrate the arrangement. It does not establish modular manufacture or New York code compliance.</a:t>
            </a:r>
          </a:p>
          <a:p xmlns:a="http://schemas.openxmlformats.org/drawingml/2006/main">
            <a:r>
              <a:t>Lower apartment: Authentic Developments describes a separate 727-square-foot basement suite with two bedrooms and one bathroom. Its published drawing shows the room arrangement and stair relationship.</a:t>
            </a:r>
          </a:p>
          <a:p xmlns:a="http://schemas.openxmlformats.org/drawingml/2006/main">
            <a:r>
              <a:t>Two-floor home above: The main and second floors together provide 1,422 square feet, three bedrooms and two-and-a-half bathrooms. This is the arrangement Garry selected as the preferred reference.</a:t>
            </a:r>
          </a:p>
          <a:p xmlns:a="http://schemas.openxmlformats.org/drawingml/2006/main">
            <a:r>
              <a:t>What still needs checking: Confirm whether the basement suite has its own exterior entrance and stair access separate from the upper home. Overall width and depth are not stated in the available image. Setbacks, basement suitability and roof access need review. Matching room counts does not establish fit on a 25-by-100-foot lot.</a:t>
            </a:r>
          </a:p>
          <a:p xmlns:a="http://schemas.openxmlformats.org/drawingml/2006/main">
            <a:r>
              <a:t>Source [20]. Use the original builder drawing link below. Reproduction and construction rights have not been granted; no drawing is reproduced here.</a:t>
            </a:r>
          </a:p>
          <a:p xmlns:a="http://schemas.openxmlformats.org/drawingml/2006/main">
            <a:r>
              <a:t>Original drawing: https://authenticdevelopments.com/wp-content/uploads/2016/06/authentic-developments-plan-henry.png</a:t>
            </a:r>
          </a:p>
          <a:p xmlns:a="http://schemas.openxmlformats.org/drawingml/2006/main">
            <a:r>
              <a:t>No reproduction/construction permission is established.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Local examples are credited to their actual organizations. They are not our projects.</a:t>
            </a:r>
          </a:p>
          <a:p xmlns:a="http://schemas.openxmlformats.org/drawingml/2006/main">
            <a:r>
              <a:t>Albany: South End construction: The Land Bank update is dated June 8, 2026, although its URL contains 5/8. It documents South Pearl Street work. Source [6] links the original construction photographs.</a:t>
            </a:r>
          </a:p>
          <a:p xmlns:a="http://schemas.openxmlformats.org/drawingml/2006/main">
            <a:r>
              <a:t>Schenectady: Summit Avenue: MLB documents its Summit Avenue redevelopment work and provides an original modular-delivery post. Sources [16] and [17] link the project and original post.</a:t>
            </a:r>
          </a:p>
          <a:p xmlns:a="http://schemas.openxmlformats.org/drawingml/2006/main">
            <a:r>
              <a:t>Troy: Lansing Fields: HCR and CPC both issued August 12, 2026 construction announcements. Source [15] is HCR; source [19] is CPC, whose page includes the groundbreaking photograph. These announcements do not establish current home availability.</a:t>
            </a:r>
          </a:p>
          <a:p xmlns:a="http://schemas.openxmlformats.org/drawingml/2006/main">
            <a:r>
              <a:t>Full clickable references follow on pages 26-27. Third-party construction photographs are linked at source; no affiliation or endorsement is implied.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Albany perspective, with room to learn from the wider Capital District.</a:t>
            </a:r>
          </a:p>
          <a:p xmlns:a="http://schemas.openxmlformats.org/drawingml/2006/main">
            <a:r>
              <a:t>Why I am contributing: I was born and raised in Albany. My background includes residential rehabilitation, mortgage work, a previously held real estate appraisal assistant license, meetings with fire department personnel and scheduling occupancy inspections. I claim no current professional license here.</a:t>
            </a:r>
          </a:p>
          <a:p xmlns:a="http://schemas.openxmlformats.org/drawingml/2006/main">
            <a:r>
              <a:t>What this packet asks for: I am sharing an Albany resident's ideas and inviting constructive feedback. This packet requests no land allocation or contract. Any later business proposal would state my role and interests separately. My purpose here is to test the ideas, recognize current work and learn what should change, develop or be dropped.</a:t>
            </a:r>
          </a:p>
          <a:p xmlns:a="http://schemas.openxmlformats.org/drawingml/2006/main">
            <a:r>
              <a:t>A regional conversation: Albany is the starting focus. Schenectady, Troy and Rensselaer offer additional conversations and comparisons. Local conditions and program availability differ. The four-lot example illustrates a wider idea; it is not a promise of eight units or the limit of a regional opportunity.</a:t>
            </a:r>
          </a:p>
          <a:p xmlns:a="http://schemas.openxmlformats.org/drawingml/2006/main">
            <a:r>
              <a:t>Ideas for discussion. No program, contract, funding or development approval is offered.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 discussion and exchange of ideas; no implementation assignment is being proposed. Sources: City2025HousingAudit https://www.albanyny.gov/DocumentCenter/View/13572/2025-Housing-Audit-Report-PDF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Rehabilitation and compatible infill should both respond to residents and the place.</a:t>
            </a:r>
          </a:p>
          <a:p xmlns:a="http://schemas.openxmlformats.org/drawingml/2006/main">
            <a:r>
              <a:t>Give rehabilitation equal attention: Compare repair and rehabilitation with replacement before choosing demolition. Consider building condition and possible lead or asbestos hazards. For occupied homes, ask about tenant communication, lawful relocation where needed and avoiding displacement. Lasting resident ownership, rather than rapid resale, is the intended direction.</a:t>
            </a:r>
          </a:p>
          <a:p xmlns:a="http://schemas.openxmlformats.org/drawingml/2006/main">
            <a:r>
              <a:t>Offer flexible homes and ownership: Compare single-family homes, duplexes, triplexes, condominiums and cooperatives. Accessory apartments or suitable conversions could offer another route where local rules and the building allow. Consider accessible or ground-floor living, changing household needs and the costs of shared ownership.</a:t>
            </a:r>
          </a:p>
          <a:p xmlns:a="http://schemas.openxmlformats.org/drawingml/2006/main">
            <a:r>
              <a:t>Support the people already on the block: Existing renters and homeowners should help shape the discussion. Pair upkeep expectations with possible repair support, and ask about displacement or assessment pressures on existing residents. Seek tenant-to-owner counseling without promising priority, a grant or an affordable rental outcome.</a:t>
            </a:r>
          </a:p>
          <a:p xmlns:a="http://schemas.openxmlformats.org/drawingml/2006/main">
            <a:r>
              <a:t>Ideas for discussion. No program, contract, funding or development approval is offered.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Explore youth pathways while welcoming older career changers, returning workers and people rebuilding after incarceration.</a:t>
            </a:r>
          </a:p>
          <a:p xmlns:a="http://schemas.openxmlformats.org/drawingml/2006/main">
            <a:r>
              <a:t>Match learning to lawful tasks: Municipalities, schools and qualified employers could explore carpentry and electrical learning, mentoring and possible paid pathways. Classroom, shop learning, shadowing and employment are different. Under-18 site work must be legally permitted; supervision alone is insufficient.</a:t>
            </a:r>
          </a:p>
          <a:p xmlns:a="http://schemas.openxmlformats.org/drawingml/2006/main">
            <a:r>
              <a:t>Connect local tasks to a wider pipeline: Modular production may occur in a factory, while foundations, utilities, setting and finishing need qualified crews. Ask which work could stay in the region and support learning across a pipeline of projects. Do not assume one four-lot example supports a training program or reduces costs.</a:t>
            </a:r>
          </a:p>
          <a:p xmlns:a="http://schemas.openxmlformats.org/drawingml/2006/main">
            <a:r>
              <a:t>Work through qualified organizations: Invite Habitat, schools, BOCES, colleges, unions and employers to improve the suggestions. Ask about transport, tools, schedules and applicable licensing, insurance or bonding barriers. Training should build skills without replacing qualified trades or assuming unpaid labor. No partnership, placement or job is offered.</a:t>
            </a:r>
          </a:p>
          <a:p xmlns:a="http://schemas.openxmlformats.org/drawingml/2006/main">
            <a:r>
              <a:t>Local modular comparison: https://www.habitatcd.org/news/understanding-modular-construction . Training pathways are suggestions for qualified partners to examine.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parcel-readiness sheet could make land and infrastructure questions easier to discuss.</a:t>
            </a:r>
          </a:p>
          <a:p xmlns:a="http://schemas.openxmlformats.org/drawingml/2006/main">
            <a:r>
              <a:t>Record what is known about the property: Bring together seller and sale status, title questions, dimensions, intended use, access and known constraints. Compare rehabilitation with demolition. Consider debris, soil, possible lead/asbestos, tree assessment and remediation where justified. A listed parcel is not automatically a buildable lot.</a:t>
            </a:r>
          </a:p>
          <a:p xmlns:a="http://schemas.openxmlformats.org/drawingml/2006/main">
            <a:r>
              <a:t>Coordinate services and responsibilities: Municipalities, utility providers and qualified contractors could examine water, sewer, electricity and any lawful fuel-service needs, including relocation where required. Ask whether adjacent sites could be coordinated. Identify responsibilities, timing and resources without promising municipal funding, savings or new jobs.</a:t>
            </a:r>
          </a:p>
          <a:p xmlns:a="http://schemas.openxmlformats.org/drawingml/2006/main">
            <a:r>
              <a:t>Check delivery before choosing a system: For modular options, assess truck routes, turning space, staging, overhead wires, crane setup and ground support, street access and neighboring-property protection. Compare these constraints with other construction methods. The readiness sheet would inform feedback, not replace engineering or permits.</a:t>
            </a:r>
          </a:p>
          <a:p xmlns:a="http://schemas.openxmlformats.org/drawingml/2006/main">
            <a:r>
              <a:t>Ideas for discussion. No program, contract, funding or development approval is offered.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OpenAI-generated conceptual illustration, not actual photographs or an engineered lift plan. Sequence:prepare foundation/services;planned modular truck delivery;crane placement;connections/finishing/inspection. Actual Habitat Troy,MLB Schenectady and RES4 Bronx source references retained in proposal/source register and private photo gallery. Third-party photo reuse permission remains unresolved.</a:t>
            </a:r>
          </a:p>
          <a:p xmlns:a="http://schemas.openxmlformats.org/drawingml/2006/main">
            <a:r>
              <a:t>Real source photographs complement the conceptual construction sequence.</a:t>
            </a:r>
          </a:p>
          <a:p xmlns:a="http://schemas.openxmlformats.org/drawingml/2006/main">
            <a:r>
              <a:t>Prepare and plan delivery: Confirm foundations, services, truck route, turning and staging space, crane setup, overhead clearance and neighboring-property protection before selecting a modular system. No site or lift plan is approved here.</a:t>
            </a:r>
          </a:p>
          <a:p xmlns:a="http://schemas.openxmlformats.org/drawingml/2006/main">
            <a:r>
              <a:t>Deliver, set and finish: Habitat documents flatbed delivery and crane setting at Park Avenue in Troy, followed by connections, finishing and inspections. Source [18] contains the original photographs. Those photographs are not our work.</a:t>
            </a:r>
          </a:p>
          <a:p xmlns:a="http://schemas.openxmlformats.org/drawingml/2006/main">
            <a:r>
              <a:t>Compare more than one example: MLB provides the Summit Avenue project and delivery post [16]-[17]. RES4 documents its historical Bronx Box set [21]. A photograph of a successful set does not establish feasibility on another lot.</a:t>
            </a:r>
          </a:p>
          <a:p xmlns:a="http://schemas.openxmlformats.org/drawingml/2006/main">
            <a:r>
              <a:t>Actual source photographs: [16]-[18] and [21]. Reuse permission remains unconfirmed. The separate generated construction image is illustrative, not an engineered lift plan.</a:t>
            </a:r>
          </a:p>
          <a:p xmlns:a="http://schemas.openxmlformats.org/drawingml/2006/main">
            <a:r>
              <a:t>Real source photographs complement the conceptual construction sequence.</a:t>
            </a:r>
          </a:p>
          <a:p xmlns:a="http://schemas.openxmlformats.org/drawingml/2006/main">
            <a:r>
              <a:t>Prepare and plan delivery: Confirm foundations, services, truck route, turning and staging space, crane setup, overhead clearance and neighboring-property protection before selecting a modular system. No site or lift plan is approved here.</a:t>
            </a:r>
          </a:p>
          <a:p xmlns:a="http://schemas.openxmlformats.org/drawingml/2006/main">
            <a:r>
              <a:t>Deliver, set and finish: Habitat documents flatbed delivery and crane setting at Park Avenue in Troy, followed by connections, finishing and inspections. Source [18] contains the original photographs. Those photographs are not our work.</a:t>
            </a:r>
          </a:p>
          <a:p xmlns:a="http://schemas.openxmlformats.org/drawingml/2006/main">
            <a:r>
              <a:t>Compare more than one example: MLB provides the Summit Avenue project and delivery post [16]-[17]. RES4 documents its historical Bronx Box set [21]. A photograph of a successful set does not establish feasibility on another lot.</a:t>
            </a:r>
          </a:p>
          <a:p xmlns:a="http://schemas.openxmlformats.org/drawingml/2006/main">
            <a:r>
              <a:t>Actual source photographs: [16]-[18] and [21]. Reuse permission remains unconfirmed. The separate generated construction image is illustrative, not an engineered lift 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Suggestions for land banks, municipalities and willing development or community partners.</a:t>
            </a:r>
          </a:p>
          <a:p xmlns:a="http://schemas.openxmlformats.org/drawingml/2006/main">
            <a:r>
              <a:t>Find a lawful route to the land: Distinguish city-owned land, land-bank holdings, willing private sellers, tax-foreclosed property and unclear ownership. Establish ownership and sale authority. A derelict building needs proper assessment and process; its condition does not make the land available.</a:t>
            </a:r>
          </a:p>
          <a:p xmlns:a="http://schemas.openxmlformats.org/drawingml/2006/main">
            <a:r>
              <a:t>Bridge the package with outside support: A willing nonprofit or developer could secure a four-lot package, seek acquisition and site-preparation support, and arrange separate homeowner purchases where feasible. Ask how occupancy and resale protections would carry through every transfer and how final pricing would be explained. Habitat is an example to invite, not a committed partner.</a:t>
            </a:r>
          </a:p>
          <a:p xmlns:a="http://schemas.openxmlformats.org/drawingml/2006/main">
            <a:r>
              <a:t>Offer lots with a credible route forward: A municipality or land bank could explore a drawing for eligible vacant lots. A nonprofit could instead acquire a package and arrange separate homeowner sales under applicable requirements. If it chose a drawing for those lots, that would need its own lawful, published process. These are alternative routes, not one required sequence.</a:t>
            </a:r>
          </a:p>
          <a:p xmlns:a="http://schemas.openxmlformats.org/drawingml/2006/main">
            <a:r>
              <a:t>Connect energy and household needs: Consider NYSERDA and other suitable energy assistance alongside repair or construction. Check eligibility separately: an existing-home incentive is not automatically new-build funding. Grants, loans, local work and training remain possibilities, not awards or guaranteed savings.</a:t>
            </a:r>
          </a:p>
          <a:p xmlns:a="http://schemas.openxmlformats.org/drawingml/2006/main">
            <a:r>
              <a:t>Land-bank process: https://www.albanycountylandbank.org/process-overview ; energy eligibility: https://www.nyserda.ny.gov/All-Programs/EmPower-New-York-Program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Fair expectations, owner preparation and constructive feedback are suggestions to develop together.</a:t>
            </a:r>
          </a:p>
          <a:p xmlns:a="http://schemas.openxmlformats.org/drawingml/2006/main">
            <a:r>
              <a:t>Discuss hardship and repair support: Consider illness, disability, caregiving, bereavement, inheritance, divorce, relocation and foreclosure-related circumstances when discussing temporary absence or early sale. Pair realistic upkeep with possible repair support. Longer program terms and lender rights still apply; no exception or assistance is granted here.</a:t>
            </a:r>
          </a:p>
          <a:p xmlns:a="http://schemas.openxmlformats.org/drawingml/2006/main">
            <a:r>
              <a:t>Prepare owner-landlords and protect tenants: Explore mentoring on leases, responsibilities, vacancies and repair planning before buyers rely on rent. Invite tenant-to-owner counseling and protections against displacement. Owner occupancy does not automatically make rents affordable; applicable assistance conditions would govern. No universal rent cap or funded reserve program is adopted.</a:t>
            </a:r>
          </a:p>
          <a:p xmlns:a="http://schemas.openxmlformats.org/drawingml/2006/main">
            <a:r>
              <a:t>Make the feedback useful and reachable: Ask for a sourced correction, an existing effort to complement, a resident concern, a site issue and an idea to develop or drop. Invite neighborhood groups, meetings and accessible formats as well as replies to infill@simionmgmt.com. Record feedback and explain changes. No automatic reply or deadline is promised.</a:t>
            </a:r>
          </a:p>
          <a:p xmlns:a="http://schemas.openxmlformats.org/drawingml/2006/main">
            <a:r>
              <a:t>Ideas for discussion. No program, contract, funding or development approval is offered.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Biography owner-reported. No currentlicense or professionalapprovalauthority claimed. Publicreviewnotfundingapplication.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  Albany condo precedent</a:t>
            </a:r>
          </a:p>
          <a:p xmlns:a="http://schemas.openxmlformats.org/drawingml/2006/main">
            <a:r>
              <a:t>https://capitalizealbany.com/strategies/downtown-residential/17-chapel-st/</a:t>
            </a:r>
          </a:p>
          <a:p xmlns:a="http://schemas.openxmlformats.org/drawingml/2006/main">
            <a:r>
              <a:t/>
            </a:r>
          </a:p>
          <a:p xmlns:a="http://schemas.openxmlformats.org/drawingml/2006/main">
            <a:r>
              <a:t>11  NY Attorney General: condos/co-ops</a:t>
            </a:r>
          </a:p>
          <a:p xmlns:a="http://schemas.openxmlformats.org/drawingml/2006/main">
            <a:r>
              <a:t>https://ag.ny.gov/you-buy-co-op-or-condo</a:t>
            </a:r>
          </a:p>
          <a:p xmlns:a="http://schemas.openxmlformats.org/drawingml/2006/main">
            <a:r>
              <a:t/>
            </a:r>
          </a:p>
          <a:p xmlns:a="http://schemas.openxmlformats.org/drawingml/2006/main">
            <a:r>
              <a:t>12  HUD eligible ownership units</a:t>
            </a:r>
          </a:p>
          <a:p xmlns:a="http://schemas.openxmlformats.org/drawingml/2006/main">
            <a:r>
              <a:t>https://www.law.cornell.edu/cfr/text/24/982.628</a:t>
            </a:r>
          </a:p>
          <a:p xmlns:a="http://schemas.openxmlformats.org/drawingml/2006/main">
            <a:r>
              <a:t/>
            </a:r>
          </a:p>
          <a:p xmlns:a="http://schemas.openxmlformats.org/drawingml/2006/main">
            <a:r>
              <a:t>13  NACA HOT-PHA</a:t>
            </a:r>
          </a:p>
          <a:p xmlns:a="http://schemas.openxmlformats.org/drawingml/2006/main">
            <a:r>
              <a:t>https://www.naca.com/the-naca-hot-pha-program/</a:t>
            </a:r>
          </a:p>
          <a:p xmlns:a="http://schemas.openxmlformats.org/drawingml/2006/main">
            <a:r>
              <a:t/>
            </a:r>
          </a:p>
          <a:p xmlns:a="http://schemas.openxmlformats.org/drawingml/2006/main">
            <a:r>
              <a:t>14  Metroplex: Mont Pleasant</a:t>
            </a:r>
          </a:p>
          <a:p xmlns:a="http://schemas.openxmlformats.org/drawingml/2006/main">
            <a:r>
              <a:t>https://www.schenectadymetroplex.com/news/capital-region-land-bank-approves-400000-for-mont-pleasant-housing-to-provide-new-homes-for-first-time-home-buyers/</a:t>
            </a:r>
          </a:p>
          <a:p xmlns:a="http://schemas.openxmlformats.org/drawingml/2006/main">
            <a:r>
              <a:t/>
            </a:r>
          </a:p>
          <a:p xmlns:a="http://schemas.openxmlformats.org/drawingml/2006/main">
            <a:r>
              <a:t>15  HCR: Lansing Fields</a:t>
            </a:r>
          </a:p>
          <a:p xmlns:a="http://schemas.openxmlformats.org/drawingml/2006/main">
            <a:r>
              <a:t>https://hcr.ny.gov/news/new-york-state-homes-and-community-renewal-announces-start-construction-Lansing-Fields</a:t>
            </a:r>
          </a:p>
          <a:p xmlns:a="http://schemas.openxmlformats.org/drawingml/2006/main">
            <a:r>
              <a:t/>
            </a:r>
          </a:p>
          <a:p xmlns:a="http://schemas.openxmlformats.org/drawingml/2006/main">
            <a:r>
              <a:t>16  MLB: Summit Avenue and videos</a:t>
            </a:r>
          </a:p>
          <a:p xmlns:a="http://schemas.openxmlformats.org/drawingml/2006/main">
            <a:r>
              <a:t>https://www.mlbind.com/summit-avenue-redevelopment/</a:t>
            </a:r>
          </a:p>
          <a:p xmlns:a="http://schemas.openxmlformats.org/drawingml/2006/main">
            <a:r>
              <a:t/>
            </a:r>
          </a:p>
          <a:p xmlns:a="http://schemas.openxmlformats.org/drawingml/2006/main">
            <a:r>
              <a:t>17  MLB: original delivery post</a:t>
            </a:r>
          </a:p>
          <a:p xmlns:a="http://schemas.openxmlformats.org/drawingml/2006/main">
            <a:r>
              <a:t>https://www.linkedin.com/posts/mlb-construction-services-llc_today-is-the-day-our-summit-avenue-redevelopment-activity-7316485057118953472-q0F6</a:t>
            </a:r>
          </a:p>
          <a:p xmlns:a="http://schemas.openxmlformats.org/drawingml/2006/main">
            <a:r>
              <a:t/>
            </a:r>
          </a:p>
          <a:p xmlns:a="http://schemas.openxmlformats.org/drawingml/2006/main">
            <a:r>
              <a:t>18  Habitat: Troy modular construction</a:t>
            </a:r>
          </a:p>
          <a:p xmlns:a="http://schemas.openxmlformats.org/drawingml/2006/main">
            <a:r>
              <a:t>https://www.habitatcd.org/news/understanding-modular-construction</a:t>
            </a:r>
          </a:p>
          <a:p xmlns:a="http://schemas.openxmlformats.org/drawingml/2006/main">
            <a:r>
              <a:t/>
            </a:r>
          </a:p>
          <a:p xmlns:a="http://schemas.openxmlformats.org/drawingml/2006/main">
            <a:r>
              <a:t>19  CPC: Lansing Fields</a:t>
            </a:r>
          </a:p>
          <a:p xmlns:a="http://schemas.openxmlformats.org/drawingml/2006/main">
            <a:r>
              <a:t>https://communityp.com/news-cpc/lansing-fields-begins-construction/</a:t>
            </a:r>
          </a:p>
          <a:p xmlns:a="http://schemas.openxmlformats.org/drawingml/2006/main">
            <a:r>
              <a:t/>
            </a:r>
          </a:p>
          <a:p xmlns:a="http://schemas.openxmlformats.org/drawingml/2006/main">
            <a:r>
              <a:t>20  Authentic Developments: Henry</a:t>
            </a:r>
          </a:p>
          <a:p xmlns:a="http://schemas.openxmlformats.org/drawingml/2006/main">
            <a:r>
              <a:t>https://authenticdevelopments.com/plans/henry/</a:t>
            </a:r>
          </a:p>
          <a:p xmlns:a="http://schemas.openxmlformats.org/drawingml/2006/main">
            <a:r>
              <a:t/>
            </a:r>
          </a:p>
          <a:p xmlns:a="http://schemas.openxmlformats.org/drawingml/2006/main">
            <a:r>
              <a:t>21  RES4: historical Bronx Box set</a:t>
            </a:r>
          </a:p>
          <a:p xmlns:a="http://schemas.openxmlformats.org/drawingml/2006/main">
            <a:r>
              <a:t>https://www.re4a.com/news-archive/2008/2/8/bronx-box-set</a:t>
            </a:r>
          </a:p>
          <a:p xmlns:a="http://schemas.openxmlformats.org/drawingml/2006/main">
            <a:r>
              <a:t/>
            </a:r>
          </a:p>
          <a:p xmlns:a="http://schemas.openxmlformats.org/drawingml/2006/main">
            <a:r>
              <a:t>PHOTO CREDITS</a:t>
            </a:r>
          </a:p>
          <a:p xmlns:a="http://schemas.openxmlformats.org/drawingml/2006/main">
            <a:r>
              <a:t>Albany, State Street - Andre Carrotflower, May 2022; CC BY-SA 4.0</a:t>
            </a:r>
          </a:p>
          <a:p xmlns:a="http://schemas.openxmlformats.org/drawingml/2006/main">
            <a:r>
              <a:t>https://commons.wikimedia.org/wiki/File:20220507_-_31_-_Albany,_New_York_-_Row_houses_on_State_Street.jpg</a:t>
            </a:r>
          </a:p>
          <a:p xmlns:a="http://schemas.openxmlformats.org/drawingml/2006/main">
            <a:r>
              <a:t/>
            </a:r>
          </a:p>
          <a:p xmlns:a="http://schemas.openxmlformats.org/drawingml/2006/main">
            <a:r>
              <a:t>Schenectady, Union Street - Daniel Case, August 2008; CC BY-SA 3.0</a:t>
            </a:r>
          </a:p>
          <a:p xmlns:a="http://schemas.openxmlformats.org/drawingml/2006/main">
            <a:r>
              <a:t>https://commons.wikimedia.org/wiki/File:Houses_on_Union_Street,_Schenectady,_NY.jpg</a:t>
            </a:r>
          </a:p>
          <a:p xmlns:a="http://schemas.openxmlformats.org/drawingml/2006/main">
            <a:r>
              <a:t/>
            </a:r>
          </a:p>
          <a:p xmlns:a="http://schemas.openxmlformats.org/drawingml/2006/main">
            <a:r>
              <a:t>Troy, Fifth Avenue - Daniel Case, June 2008; correction MattWade; CC BY-SA 3.0</a:t>
            </a:r>
          </a:p>
          <a:p xmlns:a="http://schemas.openxmlformats.org/drawingml/2006/main">
            <a:r>
              <a:t>https://commons.wikimedia.org/wiki/File:Fifth_Avenue_residences,_Troy,_NY.jpg</a:t>
            </a:r>
          </a:p>
          <a:p xmlns:a="http://schemas.openxmlformats.org/drawingml/2006/main">
            <a:r>
              <a:t>CC BY-SA4.0 https://creativecommons.org/licenses/by-sa/4.0/ ; CC BY-SA3.0 https://creativecommons.org/licenses/by-sa/3.0/ . Photos cropped/scaled; adaptations under same license. No endorsement.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8eca92547f43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f495adc092e4b9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0e7cb3fab2408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6c6d1dfb2e94bf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a88d69109bc40c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07bf83bacb847f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69A53F-A850-48E9-97CD-42BD6D0C249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44F311A-2A2D-409C-85E4-E20539D4C1D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1DE5E14-608D-45CC-922C-6DF1C63B711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EFF53E-EB61-4E74-9F37-B06BDA9B665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F864C04-C962-49D0-8AE4-2B79ED9235C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65F4FA2-F41E-4CCB-BA87-A32FD60FF9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954342E-C37D-4DD7-ADF0-A24E2E4D6B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530ADE5-B5DD-41A2-8575-203A7FE366E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39FC336-7ED7-400F-A0F9-56FD04665A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966423-47A7-4676-B52E-2E0EEFF5847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1ca97d9be614b2f" /><Relationship Type="http://schemas.openxmlformats.org/officeDocument/2006/relationships/slideLayout" Target="/ppt/slideLayouts/slideLayout1.xml" Id="Rc07f6680ab674519" /><Relationship Type="http://schemas.openxmlformats.org/officeDocument/2006/relationships/slideLayout" Target="/ppt/slideLayouts/slideLayout2.xml" Id="R12377981efc140ea" /><Relationship Type="http://schemas.openxmlformats.org/officeDocument/2006/relationships/slideLayout" Target="/ppt/slideLayouts/slideLayout3.xml" Id="Ra38e7589b33940db" /><Relationship Type="http://schemas.openxmlformats.org/officeDocument/2006/relationships/slideLayout" Target="/ppt/slideLayouts/slideLayout4.xml" Id="R2c67d06186334a19" /><Relationship Type="http://schemas.openxmlformats.org/officeDocument/2006/relationships/slideLayout" Target="/ppt/slideLayouts/slideLayout5.xml" Id="R2ef59c0067664288" /><Relationship Type="http://schemas.openxmlformats.org/officeDocument/2006/relationships/slideLayout" Target="/ppt/slideLayouts/slideLayout6.xml" Id="Ra4341d755b6e4f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7f6680ab674519"/>
    <p:sldLayoutId xmlns:r="http://schemas.openxmlformats.org/officeDocument/2006/relationships" id="2147483650" r:id="R12377981efc140ea"/>
    <p:sldLayoutId xmlns:r="http://schemas.openxmlformats.org/officeDocument/2006/relationships" id="2147483651" r:id="Ra38e7589b33940db"/>
    <p:sldLayoutId xmlns:r="http://schemas.openxmlformats.org/officeDocument/2006/relationships" id="2147483652" r:id="R2c67d06186334a19"/>
    <p:sldLayoutId xmlns:r="http://schemas.openxmlformats.org/officeDocument/2006/relationships" id="2147483653" r:id="R2ef59c0067664288"/>
    <p:sldLayoutId xmlns:r="http://schemas.openxmlformats.org/officeDocument/2006/relationships" id="2147483654" r:id="Ra4341d755b6e4f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9ac1d063d414e7c" /><Relationship Type="http://schemas.openxmlformats.org/officeDocument/2006/relationships/image" Target="/ppt/media/image.png" Id="R80e709e855ab44ca" /><Relationship Type="http://schemas.openxmlformats.org/officeDocument/2006/relationships/notesSlide" Target="/ppt/notesSlides/notesSlide1.xml" Id="Rd993f6c344804e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c0b36580148448d" /><Relationship Type="http://schemas.openxmlformats.org/officeDocument/2006/relationships/notesSlide" Target="/ppt/notesSlides/notesSlide2.xml" Id="R5773832a06d44e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b7a0a94d2f04329" /><Relationship Type="http://schemas.openxmlformats.org/officeDocument/2006/relationships/image" Target="/ppt/media/image.jpeg" Id="R77996a7f88f94285" /><Relationship Type="http://schemas.openxmlformats.org/officeDocument/2006/relationships/image" Target="/ppt/media/image2.jpeg" Id="Rf8fd1ea71d834178" /><Relationship Type="http://schemas.openxmlformats.org/officeDocument/2006/relationships/image" Target="/ppt/media/image3.jpeg" Id="R30ef1ac8e9b143e1" /><Relationship Type="http://schemas.openxmlformats.org/officeDocument/2006/relationships/notesSlide" Target="/ppt/notesSlides/notesSlide3.xml" Id="R4f8d8b28a192404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479239391894e47" /><Relationship Type="http://schemas.openxmlformats.org/officeDocument/2006/relationships/notesSlide" Target="/ppt/notesSlides/notesSlide4.xml" Id="R64c8c6ad3d5546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98f1567747d406d" /><Relationship Type="http://schemas.openxmlformats.org/officeDocument/2006/relationships/image" Target="/ppt/media/image2.png" Id="Rdff17acf955941a3" /><Relationship Type="http://schemas.openxmlformats.org/officeDocument/2006/relationships/notesSlide" Target="/ppt/notesSlides/notesSlide5.xml" Id="Rebe397ad0bcf49a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d96a1f5f0034d5c" /><Relationship Type="http://schemas.openxmlformats.org/officeDocument/2006/relationships/image" Target="/ppt/media/image3.png" Id="R1e8553cb96c34864" /><Relationship Type="http://schemas.openxmlformats.org/officeDocument/2006/relationships/notesSlide" Target="/ppt/notesSlides/notesSlide6.xml" Id="R053be99c972d4d9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f7cdc6459894fd8" /><Relationship Type="http://schemas.openxmlformats.org/officeDocument/2006/relationships/notesSlide" Target="/ppt/notesSlides/notesSlide7.xml" Id="R3c95780bdea246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8505f3da8aa4d4d" /><Relationship Type="http://schemas.openxmlformats.org/officeDocument/2006/relationships/notesSlide" Target="/ppt/notesSlides/notesSlide8.xml" Id="R932f4ddd326748c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08e537b6ae34b29" /><Relationship Type="http://schemas.openxmlformats.org/officeDocument/2006/relationships/notesSlide" Target="/ppt/notesSlides/notesSlide9.xml" Id="Ra473fabe345a42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07fa479561d42cd" /><Relationship Type="http://schemas.openxmlformats.org/officeDocument/2006/relationships/notesSlide" Target="/ppt/notesSlides/notesSlide10.xml" Id="R9e4b1c41250047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538e78ca4ab4d39" /><Relationship Type="http://schemas.openxmlformats.org/officeDocument/2006/relationships/notesSlide" Target="/ppt/notesSlides/notesSlide11.xml" Id="Ra0b3a2f307d744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829bf9c5a57487a" /><Relationship Type="http://schemas.openxmlformats.org/officeDocument/2006/relationships/notesSlide" Target="/ppt/notesSlides/notesSlide12.xml" Id="Rad38e74c690b40b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f2402f650a34f39" /><Relationship Type="http://schemas.openxmlformats.org/officeDocument/2006/relationships/image" Target="/ppt/media/image4.png" Id="R8951b68ed1f04cb8" /><Relationship Type="http://schemas.openxmlformats.org/officeDocument/2006/relationships/notesSlide" Target="/ppt/notesSlides/notesSlide13.xml" Id="R86d9c7bada7b46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e25cfb1a68c4391" /><Relationship Type="http://schemas.openxmlformats.org/officeDocument/2006/relationships/notesSlide" Target="/ppt/notesSlides/notesSlide14.xml" Id="R4f79268a32d24a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63132938c2a44c2" /><Relationship Type="http://schemas.openxmlformats.org/officeDocument/2006/relationships/notesSlide" Target="/ppt/notesSlides/notesSlide15.xml" Id="R69ade0047f174b3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14e9ef301b44185" /><Relationship Type="http://schemas.openxmlformats.org/officeDocument/2006/relationships/notesSlide" Target="/ppt/notesSlides/notesSlide16.xml" Id="R940bf4e035c243f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9cd66f68e124c55" /><Relationship Type="http://schemas.openxmlformats.org/officeDocument/2006/relationships/image" Target="/ppt/media/image5.png" Id="R9749f1b003fd49c4" /><Relationship Type="http://schemas.openxmlformats.org/officeDocument/2006/relationships/hyperlink" Target="https://authenticdevelopments.com/wp-content/uploads/2016/06/authentic-developments-plan-henry.png" TargetMode="External" Id="Ra0a638931fcf42b6" /><Relationship Type="http://schemas.openxmlformats.org/officeDocument/2006/relationships/hyperlink" Target="https://authenticdevelopments.com/wp-content/uploads/2016/06/authentic-developments-plan-henry.png" TargetMode="External" Id="Rb1a9aa135d8a4faa" /><Relationship Type="http://schemas.openxmlformats.org/officeDocument/2006/relationships/hyperlink" Target="https://authenticdevelopments.com/wp-content/uploads/2016/06/authentic-developments-plan-henry.png" TargetMode="External" Id="R9388ca4e39e7432c" /><Relationship Type="http://schemas.openxmlformats.org/officeDocument/2006/relationships/notesSlide" Target="/ppt/notesSlides/notesSlide17.xml" Id="Raece1a7aac9947e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b743b967bd748d3" /><Relationship Type="http://schemas.openxmlformats.org/officeDocument/2006/relationships/image" Target="/ppt/media/image4.jpeg" Id="R354b2a3c0ea04b68" /><Relationship Type="http://schemas.openxmlformats.org/officeDocument/2006/relationships/notesSlide" Target="/ppt/notesSlides/notesSlide18.xml" Id="R780a410cd0f04e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e30a680a4eb44f2" /><Relationship Type="http://schemas.openxmlformats.org/officeDocument/2006/relationships/notesSlide" Target="/ppt/notesSlides/notesSlide19.xml" Id="R355de79568a3441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dc5d7a2c4c7b43f7" /><Relationship Type="http://schemas.openxmlformats.org/officeDocument/2006/relationships/notesSlide" Target="/ppt/notesSlides/notesSlide20.xml" Id="R71599dac857542b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9b455008f504fbd" /><Relationship Type="http://schemas.openxmlformats.org/officeDocument/2006/relationships/notesSlide" Target="/ppt/notesSlides/notesSlide21.xml" Id="Re1ace6f57d3b4cd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fa64310b2124947" /><Relationship Type="http://schemas.openxmlformats.org/officeDocument/2006/relationships/notesSlide" Target="/ppt/notesSlides/notesSlide22.xml" Id="R0c8a41ab74564fd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90b6e97301dc4ce5" /><Relationship Type="http://schemas.openxmlformats.org/officeDocument/2006/relationships/notesSlide" Target="/ppt/notesSlides/notesSlide23.xml" Id="Rdd5834c6eff14e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5af08645d3c04d66" /><Relationship Type="http://schemas.openxmlformats.org/officeDocument/2006/relationships/image" Target="/ppt/media/image6.png" Id="R57fda05327504124" /><Relationship Type="http://schemas.openxmlformats.org/officeDocument/2006/relationships/notesSlide" Target="/ppt/notesSlides/notesSlide24.xml" Id="R693982ff7c4f4ef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ef85c98b32a4438" /><Relationship Type="http://schemas.openxmlformats.org/officeDocument/2006/relationships/notesSlide" Target="/ppt/notesSlides/notesSlide25.xml" Id="R1cadb7b3eb48466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ca9cb84db114493" /><Relationship Type="http://schemas.openxmlformats.org/officeDocument/2006/relationships/notesSlide" Target="/ppt/notesSlides/notesSlide26.xml" Id="Rece62aab5aa8473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b466cf93bfb4423c" /><Relationship Type="http://schemas.openxmlformats.org/officeDocument/2006/relationships/image" Target="/ppt/media/image5.jpeg" Id="Rc6b2454796214b6b" /><Relationship Type="http://schemas.openxmlformats.org/officeDocument/2006/relationships/notesSlide" Target="/ppt/notesSlides/notesSlide27.xml" Id="R0b9fb71586b9462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f1f77c5a7724d05" /><Relationship Type="http://schemas.openxmlformats.org/officeDocument/2006/relationships/hyperlink" Target="https://capitalizealbany.com/strategies/downtown-residential/17-chapel-st/" TargetMode="External" Id="R1e02ab9220e34f0a" /><Relationship Type="http://schemas.openxmlformats.org/officeDocument/2006/relationships/hyperlink" Target="https://ag.ny.gov/you-buy-co-op-or-condo" TargetMode="External" Id="R692f6b8afdc3432c" /><Relationship Type="http://schemas.openxmlformats.org/officeDocument/2006/relationships/hyperlink" Target="https://www.law.cornell.edu/cfr/text/24/982.628" TargetMode="External" Id="R79a81b4ba6054462" /><Relationship Type="http://schemas.openxmlformats.org/officeDocument/2006/relationships/hyperlink" Target="https://www.naca.com/the-naca-hot-pha-program/" TargetMode="External" Id="Re6c9fa49a07c4285" /><Relationship Type="http://schemas.openxmlformats.org/officeDocument/2006/relationships/hyperlink" Target="https://www.schenectadymetroplex.com/news/capital-region-land-bank-approves-400000-for-mont-pleasant-housing-to-provide-new-homes-for-first-time-home-buyers/" TargetMode="External" Id="R04130a16d0664bb9" /><Relationship Type="http://schemas.openxmlformats.org/officeDocument/2006/relationships/hyperlink" Target="https://hcr.ny.gov/news/new-york-state-homes-and-community-renewal-announces-start-construction-Lansing-Fields" TargetMode="External" Id="R0333ab1ef49241fb" /><Relationship Type="http://schemas.openxmlformats.org/officeDocument/2006/relationships/hyperlink" Target="https://www.mlbind.com/summit-avenue-redevelopment/" TargetMode="External" Id="Rc2f234d152054246" /><Relationship Type="http://schemas.openxmlformats.org/officeDocument/2006/relationships/hyperlink" Target="https://www.linkedin.com/posts/mlb-construction-services-llc_today-is-the-day-our-summit-avenue-redevelopment-activity-7316485057118953472-q0F6" TargetMode="External" Id="R4c47a1fdfbad48b5" /><Relationship Type="http://schemas.openxmlformats.org/officeDocument/2006/relationships/hyperlink" Target="https://www.habitatcd.org/news/understanding-modular-construction" TargetMode="External" Id="R727954f622994fb4" /><Relationship Type="http://schemas.openxmlformats.org/officeDocument/2006/relationships/hyperlink" Target="https://communityp.com/news-cpc/lansing-fields-begins-construction/" TargetMode="External" Id="R842ea2fda7624029" /><Relationship Type="http://schemas.openxmlformats.org/officeDocument/2006/relationships/hyperlink" Target="https://authenticdevelopments.com/plans/henry/" TargetMode="External" Id="R9d599db78ae948a0" /><Relationship Type="http://schemas.openxmlformats.org/officeDocument/2006/relationships/hyperlink" Target="https://www.re4a.com/news-archive/2008/2/8/bronx-box-set" TargetMode="External" Id="R63e943fad99b4105" /><Relationship Type="http://schemas.openxmlformats.org/officeDocument/2006/relationships/hyperlink" Target="https://capitalizealbany.com/strategies/downtown-residential/17-chapel-st/" TargetMode="External" Id="R17b20278bcc14222" /><Relationship Type="http://schemas.openxmlformats.org/officeDocument/2006/relationships/hyperlink" Target="https://ag.ny.gov/you-buy-co-op-or-condo" TargetMode="External" Id="R3595c2df21754850" /><Relationship Type="http://schemas.openxmlformats.org/officeDocument/2006/relationships/hyperlink" Target="https://www.law.cornell.edu/cfr/text/24/982.628" TargetMode="External" Id="Rcaf138cf13ca4a6a" /><Relationship Type="http://schemas.openxmlformats.org/officeDocument/2006/relationships/hyperlink" Target="https://www.naca.com/the-naca-hot-pha-program/" TargetMode="External" Id="R20b6748361184a0e" /><Relationship Type="http://schemas.openxmlformats.org/officeDocument/2006/relationships/hyperlink" Target="https://www.schenectadymetroplex.com/news/capital-region-land-bank-approves-400000-for-mont-pleasant-housing-to-provide-new-homes-for-first-time-home-buyers/" TargetMode="External" Id="R6d1ab3e53d344a7a" /><Relationship Type="http://schemas.openxmlformats.org/officeDocument/2006/relationships/hyperlink" Target="https://hcr.ny.gov/news/new-york-state-homes-and-community-renewal-announces-start-construction-Lansing-Fields" TargetMode="External" Id="R55d6e8aea4114b13" /><Relationship Type="http://schemas.openxmlformats.org/officeDocument/2006/relationships/hyperlink" Target="https://www.mlbind.com/summit-avenue-redevelopment/" TargetMode="External" Id="Rb4ede62a783a4005" /><Relationship Type="http://schemas.openxmlformats.org/officeDocument/2006/relationships/hyperlink" Target="https://www.linkedin.com/posts/mlb-construction-services-llc_today-is-the-day-our-summit-avenue-redevelopment-activity-7316485057118953472-q0F6" TargetMode="External" Id="R766fa7e64c354543" /><Relationship Type="http://schemas.openxmlformats.org/officeDocument/2006/relationships/hyperlink" Target="https://www.habitatcd.org/news/understanding-modular-construction" TargetMode="External" Id="R03c067e3bf6a4c16" /><Relationship Type="http://schemas.openxmlformats.org/officeDocument/2006/relationships/hyperlink" Target="https://communityp.com/news-cpc/lansing-fields-begins-construction/" TargetMode="External" Id="R4f5e450d1bcd4afc" /><Relationship Type="http://schemas.openxmlformats.org/officeDocument/2006/relationships/hyperlink" Target="https://authenticdevelopments.com/plans/henry/" TargetMode="External" Id="R1038b1b7c7e64265" /><Relationship Type="http://schemas.openxmlformats.org/officeDocument/2006/relationships/hyperlink" Target="https://www.re4a.com/news-archive/2008/2/8/bronx-box-set" TargetMode="External" Id="Rd6069ad2fc5641ff" /><Relationship Type="http://schemas.openxmlformats.org/officeDocument/2006/relationships/hyperlink" Target="https://capitalizealbany.com/strategies/downtown-residential/17-chapel-st/" TargetMode="External" Id="R426bc038bffb45d6" /><Relationship Type="http://schemas.openxmlformats.org/officeDocument/2006/relationships/hyperlink" Target="https://ag.ny.gov/you-buy-co-op-or-condo" TargetMode="External" Id="Rdbc4904b74474044" /><Relationship Type="http://schemas.openxmlformats.org/officeDocument/2006/relationships/hyperlink" Target="https://www.law.cornell.edu/cfr/text/24/982.628" TargetMode="External" Id="Rca0ce48bcf324c94" /><Relationship Type="http://schemas.openxmlformats.org/officeDocument/2006/relationships/hyperlink" Target="https://www.naca.com/the-naca-hot-pha-program/" TargetMode="External" Id="Rf37a341259264b2f" /><Relationship Type="http://schemas.openxmlformats.org/officeDocument/2006/relationships/hyperlink" Target="https://www.schenectadymetroplex.com/news/capital-region-land-bank-approves-400000-for-mont-pleasant-housing-to-provide-new-homes-for-first-time-home-buyers/" TargetMode="External" Id="Rd25892d01e3d46b2" /><Relationship Type="http://schemas.openxmlformats.org/officeDocument/2006/relationships/hyperlink" Target="https://hcr.ny.gov/news/new-york-state-homes-and-community-renewal-announces-start-construction-Lansing-Fields" TargetMode="External" Id="R7af61cc22220452b" /><Relationship Type="http://schemas.openxmlformats.org/officeDocument/2006/relationships/hyperlink" Target="https://www.mlbind.com/summit-avenue-redevelopment/" TargetMode="External" Id="R6b56590d95ae40e5" /><Relationship Type="http://schemas.openxmlformats.org/officeDocument/2006/relationships/hyperlink" Target="https://www.linkedin.com/posts/mlb-construction-services-llc_today-is-the-day-our-summit-avenue-redevelopment-activity-7316485057118953472-q0F6" TargetMode="External" Id="R82dda705320e43f3" /><Relationship Type="http://schemas.openxmlformats.org/officeDocument/2006/relationships/hyperlink" Target="https://www.habitatcd.org/news/understanding-modular-construction" TargetMode="External" Id="R0f2c545a29e144c2" /><Relationship Type="http://schemas.openxmlformats.org/officeDocument/2006/relationships/hyperlink" Target="https://communityp.com/news-cpc/lansing-fields-begins-construction/" TargetMode="External" Id="R444a0f32ba4c45c8" /><Relationship Type="http://schemas.openxmlformats.org/officeDocument/2006/relationships/hyperlink" Target="https://authenticdevelopments.com/plans/henry/" TargetMode="External" Id="R5f56d1d9cddb48e9" /><Relationship Type="http://schemas.openxmlformats.org/officeDocument/2006/relationships/hyperlink" Target="https://www.re4a.com/news-archive/2008/2/8/bronx-box-set" TargetMode="External" Id="R1b949f27879d45bd" /><Relationship Type="http://schemas.openxmlformats.org/officeDocument/2006/relationships/hyperlink" Target="https://commons.wikimedia.org/wiki/File:20220507_-_31_-_Albany,_New_York_-_Row_houses_on_State_Street.jpg" TargetMode="External" Id="R46b24d5b1029418c" /><Relationship Type="http://schemas.openxmlformats.org/officeDocument/2006/relationships/hyperlink" Target="https://commons.wikimedia.org/wiki/File:Houses_on_Union_Street,_Schenectady,_NY.jpg" TargetMode="External" Id="Rcca2128d5da245a0" /><Relationship Type="http://schemas.openxmlformats.org/officeDocument/2006/relationships/hyperlink" Target="https://commons.wikimedia.org/wiki/File:Fifth_Avenue_residences,_Troy,_NY.jpg" TargetMode="External" Id="R630ed15219fd4355" /><Relationship Type="http://schemas.openxmlformats.org/officeDocument/2006/relationships/notesSlide" Target="/ppt/notesSlides/notesSlide28.xml" Id="R378394908d424c91" /></Relationships>
</file>

<file path=ppt/slides/slide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09A1E4F-1A9C-4418-92BE-B5F2FE85C95E}"/>
              </a:ext>
            </a:extLst>
          </p:cNvPr>
          <p:cNvPicPr>
            <a:picLocks xmlns:a="http://schemas.openxmlformats.org/drawingml/2006/main" noChangeAspect="1"/>
          </p:cNvPicPr>
          <p:nvPr/>
        </p:nvPicPr>
        <p:blipFill>
          <a:blip xmlns:r="http://schemas.openxmlformats.org/officeDocument/2006/relationships" xmlns:a="http://schemas.openxmlformats.org/drawingml/2006/main" r:embed="R80e709e855ab44c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C37A92-29CD-428A-A7DB-8113AB8F1FF0}"/>
              </a:ext>
            </a:extLst>
          </p:cNvPr>
          <p:cNvSpPr>
            <a:spLocks xmlns:a="http://schemas.openxmlformats.org/drawingml/2006/main" noGrp="1"/>
          </p:cNvSpPr>
          <p:nvPr/>
        </p:nvSpPr>
        <p:spPr>
          <a:xfrm xmlns:a="http://schemas.openxmlformats.org/drawingml/2006/main">
            <a:off x="0" y="0"/>
            <a:ext cx="4857750" cy="6858000"/>
          </a:xfrm>
          <a:prstGeom xmlns:a="http://schemas.openxmlformats.org/drawingml/2006/main" prst="rect">
            <a:avLst/>
          </a:prstGeom>
          <a:solidFill xmlns:a="http://schemas.openxmlformats.org/drawingml/2006/main">
            <a:srgbClr val="182D30"/>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F657D668-0F67-4394-ABCE-0830A517B93D}"/>
              </a:ext>
            </a:extLst>
          </p:cNvPr>
          <p:cNvSpPr>
            <a:spLocks xmlns:a="http://schemas.openxmlformats.org/drawingml/2006/main" noGrp="1"/>
          </p:cNvSpPr>
          <p:nvPr/>
        </p:nvSpPr>
        <p:spPr>
          <a:xfrm xmlns:a="http://schemas.openxmlformats.org/drawingml/2006/main">
            <a:off x="523875" y="552450"/>
            <a:ext cx="3905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B88948"/>
                </a:solidFill>
                <a:latin typeface="Arial"/>
                <a:ea typeface="Arial"/>
                <a:cs typeface="Arial"/>
              </a:defRPr>
            </a:defPPr>
            <a:lvl1pPr>
              <a:buNone/>
              <a:defRPr sz="1425" b="1">
                <a:solidFill>
                  <a:srgbClr val="B88948"/>
                </a:solidFill>
                <a:latin typeface="Arial"/>
                <a:ea typeface="Arial"/>
                <a:cs typeface="Arial"/>
              </a:defRPr>
            </a:lvl1pPr>
            <a:lvl2pPr>
              <a:buNone/>
              <a:defRPr sz="1425" b="1">
                <a:solidFill>
                  <a:srgbClr val="B88948"/>
                </a:solidFill>
                <a:latin typeface="Arial"/>
                <a:ea typeface="Arial"/>
                <a:cs typeface="Arial"/>
              </a:defRPr>
            </a:lvl2pPr>
            <a:lvl3pPr>
              <a:buNone/>
              <a:defRPr sz="1425" b="1">
                <a:solidFill>
                  <a:srgbClr val="B88948"/>
                </a:solidFill>
                <a:latin typeface="Arial"/>
                <a:ea typeface="Arial"/>
                <a:cs typeface="Arial"/>
              </a:defRPr>
            </a:lvl3pPr>
            <a:lvl4pPr>
              <a:buNone/>
              <a:defRPr sz="1425" b="1">
                <a:solidFill>
                  <a:srgbClr val="B88948"/>
                </a:solidFill>
                <a:latin typeface="Arial"/>
                <a:ea typeface="Arial"/>
                <a:cs typeface="Arial"/>
              </a:defRPr>
            </a:lvl4pPr>
            <a:lvl5pPr>
              <a:buNone/>
              <a:defRPr sz="1425" b="1">
                <a:solidFill>
                  <a:srgbClr val="B88948"/>
                </a:solidFill>
                <a:latin typeface="Arial"/>
                <a:ea typeface="Arial"/>
                <a:cs typeface="Arial"/>
              </a:defRPr>
            </a:lvl5pPr>
            <a:lvl6pPr>
              <a:buNone/>
              <a:defRPr sz="1425" b="1">
                <a:solidFill>
                  <a:srgbClr val="B88948"/>
                </a:solidFill>
                <a:latin typeface="Arial"/>
                <a:ea typeface="Arial"/>
                <a:cs typeface="Arial"/>
              </a:defRPr>
            </a:lvl6pPr>
            <a:lvl7pPr>
              <a:buNone/>
              <a:defRPr sz="1425" b="1">
                <a:solidFill>
                  <a:srgbClr val="B88948"/>
                </a:solidFill>
                <a:latin typeface="Arial"/>
                <a:ea typeface="Arial"/>
                <a:cs typeface="Arial"/>
              </a:defRPr>
            </a:lvl7pPr>
            <a:lvl8pPr>
              <a:buNone/>
              <a:defRPr sz="1425" b="1">
                <a:solidFill>
                  <a:srgbClr val="B88948"/>
                </a:solidFill>
                <a:latin typeface="Arial"/>
                <a:ea typeface="Arial"/>
                <a:cs typeface="Arial"/>
              </a:defRPr>
            </a:lvl8pPr>
            <a:lvl9pPr>
              <a:buNone/>
              <a:defRPr sz="1425" b="1">
                <a:solidFill>
                  <a:srgbClr val="B88948"/>
                </a:solidFill>
                <a:latin typeface="Arial"/>
                <a:ea typeface="Arial"/>
                <a:cs typeface="Arial"/>
              </a:defRPr>
            </a:lvl9pPr>
          </a:lstStyle>
          <a:p xmlns:a="http://schemas.openxmlformats.org/drawingml/2006/main">
            <a:pPr>
              <a:buNone/>
              <a:defRPr sz="1425" b="1">
                <a:solidFill>
                  <a:srgbClr val="B88948"/>
                </a:solidFill>
                <a:latin typeface="Arial"/>
                <a:ea typeface="Arial"/>
                <a:cs typeface="Arial"/>
              </a:defRPr>
            </a:pPr>
            <a:r>
              <a:rPr sz="1425" b="1">
                <a:solidFill>
                  <a:srgbClr val="B88948"/>
                </a:solidFill>
                <a:latin typeface="Arial"/>
                <a:ea typeface="Arial"/>
                <a:cs typeface="Arial"/>
              </a:rPr>
              <a:t>CAPITAL DISTRICT INFILL</a:t>
            </a:r>
          </a:p>
        </p:txBody>
      </p:sp>
      <p:sp>
        <p:nvSpPr>
          <p:cNvPr id="4" name="">
            <a:extLst xmlns:a="http://schemas.openxmlformats.org/drawingml/2006/main">
              <a:ext uri="{FF2B5EF4-FFF2-40B4-BE49-F238E27FC236}">
                <a16:creationId xmlns:a16="http://schemas.microsoft.com/office/drawing/2014/main" id="{4AB2209F-8E9F-413F-AEE6-22DA90F87EA5}"/>
              </a:ext>
            </a:extLst>
          </p:cNvPr>
          <p:cNvSpPr>
            <a:spLocks xmlns:a="http://schemas.openxmlformats.org/drawingml/2006/main" noGrp="1"/>
          </p:cNvSpPr>
          <p:nvPr/>
        </p:nvSpPr>
        <p:spPr>
          <a:xfrm xmlns:a="http://schemas.openxmlformats.org/drawingml/2006/main">
            <a:off x="523875" y="1476375"/>
            <a:ext cx="3857625" cy="2266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FFFFF"/>
                </a:solidFill>
                <a:latin typeface="Arial"/>
                <a:ea typeface="Arial"/>
                <a:cs typeface="Arial"/>
              </a:defRPr>
            </a:defPPr>
            <a:lvl1pPr>
              <a:buNone/>
              <a:defRPr sz="3450" b="1">
                <a:solidFill>
                  <a:srgbClr val="FFFFFF"/>
                </a:solidFill>
                <a:latin typeface="Arial"/>
                <a:ea typeface="Arial"/>
                <a:cs typeface="Arial"/>
              </a:defRPr>
            </a:lvl1pPr>
            <a:lvl2pPr>
              <a:buNone/>
              <a:defRPr sz="3450" b="1">
                <a:solidFill>
                  <a:srgbClr val="FFFFFF"/>
                </a:solidFill>
                <a:latin typeface="Arial"/>
                <a:ea typeface="Arial"/>
                <a:cs typeface="Arial"/>
              </a:defRPr>
            </a:lvl2pPr>
            <a:lvl3pPr>
              <a:buNone/>
              <a:defRPr sz="3450" b="1">
                <a:solidFill>
                  <a:srgbClr val="FFFFFF"/>
                </a:solidFill>
                <a:latin typeface="Arial"/>
                <a:ea typeface="Arial"/>
                <a:cs typeface="Arial"/>
              </a:defRPr>
            </a:lvl3pPr>
            <a:lvl4pPr>
              <a:buNone/>
              <a:defRPr sz="3450" b="1">
                <a:solidFill>
                  <a:srgbClr val="FFFFFF"/>
                </a:solidFill>
                <a:latin typeface="Arial"/>
                <a:ea typeface="Arial"/>
                <a:cs typeface="Arial"/>
              </a:defRPr>
            </a:lvl4pPr>
            <a:lvl5pPr>
              <a:buNone/>
              <a:defRPr sz="3450" b="1">
                <a:solidFill>
                  <a:srgbClr val="FFFFFF"/>
                </a:solidFill>
                <a:latin typeface="Arial"/>
                <a:ea typeface="Arial"/>
                <a:cs typeface="Arial"/>
              </a:defRPr>
            </a:lvl5pPr>
            <a:lvl6pPr>
              <a:buNone/>
              <a:defRPr sz="3450" b="1">
                <a:solidFill>
                  <a:srgbClr val="FFFFFF"/>
                </a:solidFill>
                <a:latin typeface="Arial"/>
                <a:ea typeface="Arial"/>
                <a:cs typeface="Arial"/>
              </a:defRPr>
            </a:lvl6pPr>
            <a:lvl7pPr>
              <a:buNone/>
              <a:defRPr sz="3450" b="1">
                <a:solidFill>
                  <a:srgbClr val="FFFFFF"/>
                </a:solidFill>
                <a:latin typeface="Arial"/>
                <a:ea typeface="Arial"/>
                <a:cs typeface="Arial"/>
              </a:defRPr>
            </a:lvl7pPr>
            <a:lvl8pPr>
              <a:buNone/>
              <a:defRPr sz="3450" b="1">
                <a:solidFill>
                  <a:srgbClr val="FFFFFF"/>
                </a:solidFill>
                <a:latin typeface="Arial"/>
                <a:ea typeface="Arial"/>
                <a:cs typeface="Arial"/>
              </a:defRPr>
            </a:lvl8pPr>
            <a:lvl9pPr>
              <a:buNone/>
              <a:defRPr sz="3450" b="1">
                <a:solidFill>
                  <a:srgbClr val="FFFFFF"/>
                </a:solidFill>
                <a:latin typeface="Arial"/>
                <a:ea typeface="Arial"/>
                <a:cs typeface="Arial"/>
              </a:defRPr>
            </a:lvl9pPr>
          </a:lstStyle>
          <a:p xmlns:a="http://schemas.openxmlformats.org/drawingml/2006/main">
            <a:pPr>
              <a:buNone/>
              <a:defRPr sz="3450" b="1">
                <a:solidFill>
                  <a:srgbClr val="FFFFFF"/>
                </a:solidFill>
                <a:latin typeface="Arial"/>
                <a:ea typeface="Arial"/>
                <a:cs typeface="Arial"/>
              </a:defRPr>
            </a:pPr>
            <a:r>
              <a:rPr sz="3450" b="1">
                <a:solidFill>
                  <a:srgbClr val="FFFFFF"/>
                </a:solidFill>
                <a:latin typeface="Arial"/>
                <a:ea typeface="Arial"/>
                <a:cs typeface="Arial"/>
              </a:rPr>
              <a:t>More homeowners.</a:t>
            </a:r>
          </a:p>
          <a:p xmlns:a="http://schemas.openxmlformats.org/drawingml/2006/main">
            <a:pPr>
              <a:buNone/>
              <a:defRPr sz="3450" b="1">
                <a:solidFill>
                  <a:srgbClr val="FFFFFF"/>
                </a:solidFill>
                <a:latin typeface="Arial"/>
                <a:ea typeface="Arial"/>
                <a:cs typeface="Arial"/>
              </a:defRPr>
            </a:pPr>
            <a:r>
              <a:rPr sz="3450" b="1">
                <a:solidFill>
                  <a:srgbClr val="FFFFFF"/>
                </a:solidFill>
                <a:latin typeface="Arial"/>
                <a:ea typeface="Arial"/>
                <a:cs typeface="Arial"/>
              </a:rPr>
              <a:t>Stronger blocks.</a:t>
            </a:r>
          </a:p>
        </p:txBody>
      </p:sp>
      <p:sp>
        <p:nvSpPr>
          <p:cNvPr id="5" name="">
            <a:extLst xmlns:a="http://schemas.openxmlformats.org/drawingml/2006/main">
              <a:ext uri="{FF2B5EF4-FFF2-40B4-BE49-F238E27FC236}">
                <a16:creationId xmlns:a16="http://schemas.microsoft.com/office/drawing/2014/main" id="{295BD583-B44B-4C08-813A-7898C587B272}"/>
              </a:ext>
            </a:extLst>
          </p:cNvPr>
          <p:cNvSpPr>
            <a:spLocks xmlns:a="http://schemas.openxmlformats.org/drawingml/2006/main" noGrp="1"/>
          </p:cNvSpPr>
          <p:nvPr/>
        </p:nvSpPr>
        <p:spPr>
          <a:xfrm xmlns:a="http://schemas.openxmlformats.org/drawingml/2006/main">
            <a:off x="523875" y="3886200"/>
            <a:ext cx="3762375"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FFFFFF"/>
                </a:solidFill>
                <a:latin typeface="Arial"/>
                <a:ea typeface="Arial"/>
                <a:cs typeface="Arial"/>
              </a:defRPr>
            </a:defPPr>
            <a:lvl1pPr>
              <a:buNone/>
              <a:defRPr sz="1875" b="0">
                <a:solidFill>
                  <a:srgbClr val="FFFFFF"/>
                </a:solidFill>
                <a:latin typeface="Arial"/>
                <a:ea typeface="Arial"/>
                <a:cs typeface="Arial"/>
              </a:defRPr>
            </a:lvl1pPr>
            <a:lvl2pPr>
              <a:buNone/>
              <a:defRPr sz="1875" b="0">
                <a:solidFill>
                  <a:srgbClr val="FFFFFF"/>
                </a:solidFill>
                <a:latin typeface="Arial"/>
                <a:ea typeface="Arial"/>
                <a:cs typeface="Arial"/>
              </a:defRPr>
            </a:lvl2pPr>
            <a:lvl3pPr>
              <a:buNone/>
              <a:defRPr sz="1875" b="0">
                <a:solidFill>
                  <a:srgbClr val="FFFFFF"/>
                </a:solidFill>
                <a:latin typeface="Arial"/>
                <a:ea typeface="Arial"/>
                <a:cs typeface="Arial"/>
              </a:defRPr>
            </a:lvl3pPr>
            <a:lvl4pPr>
              <a:buNone/>
              <a:defRPr sz="1875" b="0">
                <a:solidFill>
                  <a:srgbClr val="FFFFFF"/>
                </a:solidFill>
                <a:latin typeface="Arial"/>
                <a:ea typeface="Arial"/>
                <a:cs typeface="Arial"/>
              </a:defRPr>
            </a:lvl4pPr>
            <a:lvl5pPr>
              <a:buNone/>
              <a:defRPr sz="1875" b="0">
                <a:solidFill>
                  <a:srgbClr val="FFFFFF"/>
                </a:solidFill>
                <a:latin typeface="Arial"/>
                <a:ea typeface="Arial"/>
                <a:cs typeface="Arial"/>
              </a:defRPr>
            </a:lvl5pPr>
            <a:lvl6pPr>
              <a:buNone/>
              <a:defRPr sz="1875" b="0">
                <a:solidFill>
                  <a:srgbClr val="FFFFFF"/>
                </a:solidFill>
                <a:latin typeface="Arial"/>
                <a:ea typeface="Arial"/>
                <a:cs typeface="Arial"/>
              </a:defRPr>
            </a:lvl6pPr>
            <a:lvl7pPr>
              <a:buNone/>
              <a:defRPr sz="1875" b="0">
                <a:solidFill>
                  <a:srgbClr val="FFFFFF"/>
                </a:solidFill>
                <a:latin typeface="Arial"/>
                <a:ea typeface="Arial"/>
                <a:cs typeface="Arial"/>
              </a:defRPr>
            </a:lvl7pPr>
            <a:lvl8pPr>
              <a:buNone/>
              <a:defRPr sz="1875" b="0">
                <a:solidFill>
                  <a:srgbClr val="FFFFFF"/>
                </a:solidFill>
                <a:latin typeface="Arial"/>
                <a:ea typeface="Arial"/>
                <a:cs typeface="Arial"/>
              </a:defRPr>
            </a:lvl8pPr>
            <a:lvl9pPr>
              <a:buNone/>
              <a:defRPr sz="1875" b="0">
                <a:solidFill>
                  <a:srgbClr val="FFFFFF"/>
                </a:solidFill>
                <a:latin typeface="Arial"/>
                <a:ea typeface="Arial"/>
                <a:cs typeface="Arial"/>
              </a:defRPr>
            </a:lvl9pPr>
          </a:lstStyle>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Ideas for Albany from a native with years of local real-estate experience.</a:t>
            </a:r>
          </a:p>
        </p:txBody>
      </p:sp>
      <p:sp>
        <p:nvSpPr>
          <p:cNvPr id="6" name="">
            <a:extLst xmlns:a="http://schemas.openxmlformats.org/drawingml/2006/main">
              <a:ext uri="{FF2B5EF4-FFF2-40B4-BE49-F238E27FC236}">
                <a16:creationId xmlns:a16="http://schemas.microsoft.com/office/drawing/2014/main" id="{3AF23C8D-178A-4C25-B9F5-2A1673FC154B}"/>
              </a:ext>
            </a:extLst>
          </p:cNvPr>
          <p:cNvSpPr>
            <a:spLocks xmlns:a="http://schemas.openxmlformats.org/drawingml/2006/main" noGrp="1"/>
          </p:cNvSpPr>
          <p:nvPr/>
        </p:nvSpPr>
        <p:spPr>
          <a:xfrm xmlns:a="http://schemas.openxmlformats.org/drawingml/2006/main">
            <a:off x="523875" y="5486400"/>
            <a:ext cx="3857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FFFFFF"/>
                </a:solidFill>
                <a:latin typeface="Arial"/>
                <a:ea typeface="Arial"/>
                <a:cs typeface="Arial"/>
              </a:defRPr>
            </a:defPPr>
            <a:lvl1pPr>
              <a:buNone/>
              <a:defRPr sz="1500" b="0">
                <a:solidFill>
                  <a:srgbClr val="FFFFFF"/>
                </a:solidFill>
                <a:latin typeface="Arial"/>
                <a:ea typeface="Arial"/>
                <a:cs typeface="Arial"/>
              </a:defRPr>
            </a:lvl1pPr>
            <a:lvl2pPr>
              <a:buNone/>
              <a:defRPr sz="1500" b="0">
                <a:solidFill>
                  <a:srgbClr val="FFFFFF"/>
                </a:solidFill>
                <a:latin typeface="Arial"/>
                <a:ea typeface="Arial"/>
                <a:cs typeface="Arial"/>
              </a:defRPr>
            </a:lvl2pPr>
            <a:lvl3pPr>
              <a:buNone/>
              <a:defRPr sz="1500" b="0">
                <a:solidFill>
                  <a:srgbClr val="FFFFFF"/>
                </a:solidFill>
                <a:latin typeface="Arial"/>
                <a:ea typeface="Arial"/>
                <a:cs typeface="Arial"/>
              </a:defRPr>
            </a:lvl3pPr>
            <a:lvl4pPr>
              <a:buNone/>
              <a:defRPr sz="1500" b="0">
                <a:solidFill>
                  <a:srgbClr val="FFFFFF"/>
                </a:solidFill>
                <a:latin typeface="Arial"/>
                <a:ea typeface="Arial"/>
                <a:cs typeface="Arial"/>
              </a:defRPr>
            </a:lvl4pPr>
            <a:lvl5pPr>
              <a:buNone/>
              <a:defRPr sz="1500" b="0">
                <a:solidFill>
                  <a:srgbClr val="FFFFFF"/>
                </a:solidFill>
                <a:latin typeface="Arial"/>
                <a:ea typeface="Arial"/>
                <a:cs typeface="Arial"/>
              </a:defRPr>
            </a:lvl5pPr>
            <a:lvl6pPr>
              <a:buNone/>
              <a:defRPr sz="1500" b="0">
                <a:solidFill>
                  <a:srgbClr val="FFFFFF"/>
                </a:solidFill>
                <a:latin typeface="Arial"/>
                <a:ea typeface="Arial"/>
                <a:cs typeface="Arial"/>
              </a:defRPr>
            </a:lvl6pPr>
            <a:lvl7pPr>
              <a:buNone/>
              <a:defRPr sz="1500" b="0">
                <a:solidFill>
                  <a:srgbClr val="FFFFFF"/>
                </a:solidFill>
                <a:latin typeface="Arial"/>
                <a:ea typeface="Arial"/>
                <a:cs typeface="Arial"/>
              </a:defRPr>
            </a:lvl7pPr>
            <a:lvl8pPr>
              <a:buNone/>
              <a:defRPr sz="1500" b="0">
                <a:solidFill>
                  <a:srgbClr val="FFFFFF"/>
                </a:solidFill>
                <a:latin typeface="Arial"/>
                <a:ea typeface="Arial"/>
                <a:cs typeface="Arial"/>
              </a:defRPr>
            </a:lvl8pPr>
            <a:lvl9pPr>
              <a:buNone/>
              <a:defRPr sz="1500" b="0">
                <a:solidFill>
                  <a:srgbClr val="FFFFFF"/>
                </a:solidFill>
                <a:latin typeface="Arial"/>
                <a:ea typeface="Arial"/>
                <a:cs typeface="Arial"/>
              </a:defRPr>
            </a:lvl9pPr>
          </a:lstStyle>
          <a:p xmlns:a="http://schemas.openxmlformats.org/drawingml/2006/main">
            <a:pPr>
              <a:buNone/>
              <a:defRPr sz="1500" b="0">
                <a:solidFill>
                  <a:srgbClr val="FFFFFF"/>
                </a:solidFill>
                <a:latin typeface="Arial"/>
                <a:ea typeface="Arial"/>
                <a:cs typeface="Arial"/>
              </a:defRPr>
            </a:pPr>
            <a:r>
              <a:rPr sz="1500" b="0">
                <a:solidFill>
                  <a:srgbClr val="FFFFFF"/>
                </a:solidFill>
                <a:latin typeface="Arial"/>
                <a:ea typeface="Arial"/>
                <a:cs typeface="Arial"/>
              </a:rPr>
              <a:t>Garry Holmes  |  October 2026</a:t>
            </a:r>
          </a:p>
        </p:txBody>
      </p:sp>
      <p:sp>
        <p:nvSpPr>
          <p:cNvPr id="7" name="">
            <a:extLst xmlns:a="http://schemas.openxmlformats.org/drawingml/2006/main">
              <a:ext uri="{FF2B5EF4-FFF2-40B4-BE49-F238E27FC236}">
                <a16:creationId xmlns:a16="http://schemas.microsoft.com/office/drawing/2014/main" id="{4057C030-BB83-44AC-A12B-90C29FAE404D}"/>
              </a:ext>
            </a:extLst>
          </p:cNvPr>
          <p:cNvSpPr>
            <a:spLocks xmlns:a="http://schemas.openxmlformats.org/drawingml/2006/main" noGrp="1"/>
          </p:cNvSpPr>
          <p:nvPr/>
        </p:nvSpPr>
        <p:spPr>
          <a:xfrm xmlns:a="http://schemas.openxmlformats.org/drawingml/2006/main">
            <a:off x="5143500" y="6267450"/>
            <a:ext cx="6572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Arial"/>
                <a:ea typeface="Arial"/>
                <a:cs typeface="Arial"/>
              </a:defRPr>
            </a:defPPr>
            <a:lvl1pPr>
              <a:buNone/>
              <a:defRPr sz="1050" b="0">
                <a:solidFill>
                  <a:srgbClr val="FFFFFF"/>
                </a:solidFill>
                <a:latin typeface="Arial"/>
                <a:ea typeface="Arial"/>
                <a:cs typeface="Arial"/>
              </a:defRPr>
            </a:lvl1pPr>
            <a:lvl2pPr>
              <a:buNone/>
              <a:defRPr sz="1050" b="0">
                <a:solidFill>
                  <a:srgbClr val="FFFFFF"/>
                </a:solidFill>
                <a:latin typeface="Arial"/>
                <a:ea typeface="Arial"/>
                <a:cs typeface="Arial"/>
              </a:defRPr>
            </a:lvl2pPr>
            <a:lvl3pPr>
              <a:buNone/>
              <a:defRPr sz="1050" b="0">
                <a:solidFill>
                  <a:srgbClr val="FFFFFF"/>
                </a:solidFill>
                <a:latin typeface="Arial"/>
                <a:ea typeface="Arial"/>
                <a:cs typeface="Arial"/>
              </a:defRPr>
            </a:lvl3pPr>
            <a:lvl4pPr>
              <a:buNone/>
              <a:defRPr sz="1050" b="0">
                <a:solidFill>
                  <a:srgbClr val="FFFFFF"/>
                </a:solidFill>
                <a:latin typeface="Arial"/>
                <a:ea typeface="Arial"/>
                <a:cs typeface="Arial"/>
              </a:defRPr>
            </a:lvl4pPr>
            <a:lvl5pPr>
              <a:buNone/>
              <a:defRPr sz="1050" b="0">
                <a:solidFill>
                  <a:srgbClr val="FFFFFF"/>
                </a:solidFill>
                <a:latin typeface="Arial"/>
                <a:ea typeface="Arial"/>
                <a:cs typeface="Arial"/>
              </a:defRPr>
            </a:lvl5pPr>
            <a:lvl6pPr>
              <a:buNone/>
              <a:defRPr sz="1050" b="0">
                <a:solidFill>
                  <a:srgbClr val="FFFFFF"/>
                </a:solidFill>
                <a:latin typeface="Arial"/>
                <a:ea typeface="Arial"/>
                <a:cs typeface="Arial"/>
              </a:defRPr>
            </a:lvl6pPr>
            <a:lvl7pPr>
              <a:buNone/>
              <a:defRPr sz="1050" b="0">
                <a:solidFill>
                  <a:srgbClr val="FFFFFF"/>
                </a:solidFill>
                <a:latin typeface="Arial"/>
                <a:ea typeface="Arial"/>
                <a:cs typeface="Arial"/>
              </a:defRPr>
            </a:lvl7pPr>
            <a:lvl8pPr>
              <a:buNone/>
              <a:defRPr sz="1050" b="0">
                <a:solidFill>
                  <a:srgbClr val="FFFFFF"/>
                </a:solidFill>
                <a:latin typeface="Arial"/>
                <a:ea typeface="Arial"/>
                <a:cs typeface="Arial"/>
              </a:defRPr>
            </a:lvl8pPr>
            <a:lvl9pPr>
              <a:buNone/>
              <a:defRPr sz="1050" b="0">
                <a:solidFill>
                  <a:srgbClr val="FFFFFF"/>
                </a:solidFill>
                <a:latin typeface="Arial"/>
                <a:ea typeface="Arial"/>
                <a:cs typeface="Arial"/>
              </a:defRPr>
            </a:lvl9pPr>
          </a:lstStyle>
          <a:p xmlns:a="http://schemas.openxmlformats.org/drawingml/2006/main">
            <a:pPr>
              <a:buNone/>
              <a:defRPr sz="1050" b="0">
                <a:solidFill>
                  <a:srgbClr val="FFFFFF"/>
                </a:solidFill>
                <a:latin typeface="Arial"/>
                <a:ea typeface="Arial"/>
                <a:cs typeface="Arial"/>
              </a:defRPr>
            </a:pPr>
            <a:r>
              <a:rPr sz="1050" b="0">
                <a:solidFill>
                  <a:srgbClr val="FFFFFF"/>
                </a:solidFill>
                <a:latin typeface="Arial"/>
                <a:ea typeface="Arial"/>
                <a:cs typeface="Arial"/>
              </a:rPr>
              <a:t>Concept illustration - not a built or approved project</a:t>
            </a:r>
          </a:p>
        </p:txBody>
      </p:sp>
    </p:spTree>
    <p:extLst>
      <p:ext uri="{BB962C8B-B14F-4D97-AF65-F5344CB8AC3E}">
        <p14:creationId xmlns:p14="http://schemas.microsoft.com/office/powerpoint/2010/main" val="1963883352"/>
      </p:ext>
    </p:extLst>
  </p:cSld>
</p:sld>
</file>

<file path=ppt/slides/slide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51BB4B2-90F2-4A3C-83B3-7BF2E3BA492E}"/>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4EE3E0FC-51B7-4350-9D77-DDD511CB5B64}"/>
              </a:ext>
            </a:extLst>
          </p:cNvPr>
          <p:cNvSpPr>
            <a:spLocks xmlns:a="http://schemas.openxmlformats.org/drawingml/2006/main" noGrp="1"/>
          </p:cNvSpPr>
          <p:nvPr/>
        </p:nvSpPr>
        <p:spPr>
          <a:xfrm xmlns:a="http://schemas.openxmlformats.org/drawingml/2006/main">
            <a:off x="609600" y="1790700"/>
            <a:ext cx="3333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B88948"/>
                </a:solidFill>
                <a:latin typeface="Arial"/>
                <a:ea typeface="Arial"/>
                <a:cs typeface="Arial"/>
              </a:defRPr>
            </a:defPPr>
            <a:lvl1pPr>
              <a:buNone/>
              <a:defRPr sz="4800" b="1">
                <a:solidFill>
                  <a:srgbClr val="B88948"/>
                </a:solidFill>
                <a:latin typeface="Arial"/>
                <a:ea typeface="Arial"/>
                <a:cs typeface="Arial"/>
              </a:defRPr>
            </a:lvl1pPr>
            <a:lvl2pPr>
              <a:buNone/>
              <a:defRPr sz="4800" b="1">
                <a:solidFill>
                  <a:srgbClr val="B88948"/>
                </a:solidFill>
                <a:latin typeface="Arial"/>
                <a:ea typeface="Arial"/>
                <a:cs typeface="Arial"/>
              </a:defRPr>
            </a:lvl2pPr>
            <a:lvl3pPr>
              <a:buNone/>
              <a:defRPr sz="4800" b="1">
                <a:solidFill>
                  <a:srgbClr val="B88948"/>
                </a:solidFill>
                <a:latin typeface="Arial"/>
                <a:ea typeface="Arial"/>
                <a:cs typeface="Arial"/>
              </a:defRPr>
            </a:lvl3pPr>
            <a:lvl4pPr>
              <a:buNone/>
              <a:defRPr sz="4800" b="1">
                <a:solidFill>
                  <a:srgbClr val="B88948"/>
                </a:solidFill>
                <a:latin typeface="Arial"/>
                <a:ea typeface="Arial"/>
                <a:cs typeface="Arial"/>
              </a:defRPr>
            </a:lvl4pPr>
            <a:lvl5pPr>
              <a:buNone/>
              <a:defRPr sz="4800" b="1">
                <a:solidFill>
                  <a:srgbClr val="B88948"/>
                </a:solidFill>
                <a:latin typeface="Arial"/>
                <a:ea typeface="Arial"/>
                <a:cs typeface="Arial"/>
              </a:defRPr>
            </a:lvl5pPr>
            <a:lvl6pPr>
              <a:buNone/>
              <a:defRPr sz="4800" b="1">
                <a:solidFill>
                  <a:srgbClr val="B88948"/>
                </a:solidFill>
                <a:latin typeface="Arial"/>
                <a:ea typeface="Arial"/>
                <a:cs typeface="Arial"/>
              </a:defRPr>
            </a:lvl6pPr>
            <a:lvl7pPr>
              <a:buNone/>
              <a:defRPr sz="4800" b="1">
                <a:solidFill>
                  <a:srgbClr val="B88948"/>
                </a:solidFill>
                <a:latin typeface="Arial"/>
                <a:ea typeface="Arial"/>
                <a:cs typeface="Arial"/>
              </a:defRPr>
            </a:lvl7pPr>
            <a:lvl8pPr>
              <a:buNone/>
              <a:defRPr sz="4800" b="1">
                <a:solidFill>
                  <a:srgbClr val="B88948"/>
                </a:solidFill>
                <a:latin typeface="Arial"/>
                <a:ea typeface="Arial"/>
                <a:cs typeface="Arial"/>
              </a:defRPr>
            </a:lvl8pPr>
            <a:lvl9pPr>
              <a:buNone/>
              <a:defRPr sz="4800" b="1">
                <a:solidFill>
                  <a:srgbClr val="B88948"/>
                </a:solidFill>
                <a:latin typeface="Arial"/>
                <a:ea typeface="Arial"/>
                <a:cs typeface="Arial"/>
              </a:defRPr>
            </a:lvl9pPr>
          </a:lstStyle>
          <a:p xmlns:a="http://schemas.openxmlformats.org/drawingml/2006/main">
            <a:pPr>
              <a:buNone/>
              <a:defRPr sz="4800" b="1">
                <a:solidFill>
                  <a:srgbClr val="B88948"/>
                </a:solidFill>
                <a:latin typeface="Arial"/>
                <a:ea typeface="Arial"/>
                <a:cs typeface="Arial"/>
              </a:defRPr>
            </a:pPr>
            <a:r>
              <a:rPr sz="4800" b="1">
                <a:solidFill>
                  <a:srgbClr val="B88948"/>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BE1664E6-D35C-4EB4-A564-DED465D80513}"/>
              </a:ext>
            </a:extLst>
          </p:cNvPr>
          <p:cNvSpPr>
            <a:spLocks xmlns:a="http://schemas.openxmlformats.org/drawingml/2006/main" noGrp="1"/>
          </p:cNvSpPr>
          <p:nvPr/>
        </p:nvSpPr>
        <p:spPr>
          <a:xfrm xmlns:a="http://schemas.openxmlformats.org/drawingml/2006/main">
            <a:off x="609600" y="2905125"/>
            <a:ext cx="3333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2D30"/>
                </a:solidFill>
                <a:latin typeface="Arial"/>
                <a:ea typeface="Arial"/>
                <a:cs typeface="Arial"/>
              </a:defRPr>
            </a:defPPr>
            <a:lvl1pPr>
              <a:buNone/>
              <a:defRPr sz="2550" b="1">
                <a:solidFill>
                  <a:srgbClr val="182D30"/>
                </a:solidFill>
                <a:latin typeface="Arial"/>
                <a:ea typeface="Arial"/>
                <a:cs typeface="Arial"/>
              </a:defRPr>
            </a:lvl1pPr>
            <a:lvl2pPr>
              <a:buNone/>
              <a:defRPr sz="2550" b="1">
                <a:solidFill>
                  <a:srgbClr val="182D30"/>
                </a:solidFill>
                <a:latin typeface="Arial"/>
                <a:ea typeface="Arial"/>
                <a:cs typeface="Arial"/>
              </a:defRPr>
            </a:lvl2pPr>
            <a:lvl3pPr>
              <a:buNone/>
              <a:defRPr sz="2550" b="1">
                <a:solidFill>
                  <a:srgbClr val="182D30"/>
                </a:solidFill>
                <a:latin typeface="Arial"/>
                <a:ea typeface="Arial"/>
                <a:cs typeface="Arial"/>
              </a:defRPr>
            </a:lvl3pPr>
            <a:lvl4pPr>
              <a:buNone/>
              <a:defRPr sz="2550" b="1">
                <a:solidFill>
                  <a:srgbClr val="182D30"/>
                </a:solidFill>
                <a:latin typeface="Arial"/>
                <a:ea typeface="Arial"/>
                <a:cs typeface="Arial"/>
              </a:defRPr>
            </a:lvl4pPr>
            <a:lvl5pPr>
              <a:buNone/>
              <a:defRPr sz="2550" b="1">
                <a:solidFill>
                  <a:srgbClr val="182D30"/>
                </a:solidFill>
                <a:latin typeface="Arial"/>
                <a:ea typeface="Arial"/>
                <a:cs typeface="Arial"/>
              </a:defRPr>
            </a:lvl5pPr>
            <a:lvl6pPr>
              <a:buNone/>
              <a:defRPr sz="2550" b="1">
                <a:solidFill>
                  <a:srgbClr val="182D30"/>
                </a:solidFill>
                <a:latin typeface="Arial"/>
                <a:ea typeface="Arial"/>
                <a:cs typeface="Arial"/>
              </a:defRPr>
            </a:lvl6pPr>
            <a:lvl7pPr>
              <a:buNone/>
              <a:defRPr sz="2550" b="1">
                <a:solidFill>
                  <a:srgbClr val="182D30"/>
                </a:solidFill>
                <a:latin typeface="Arial"/>
                <a:ea typeface="Arial"/>
                <a:cs typeface="Arial"/>
              </a:defRPr>
            </a:lvl7pPr>
            <a:lvl8pPr>
              <a:buNone/>
              <a:defRPr sz="2550" b="1">
                <a:solidFill>
                  <a:srgbClr val="182D30"/>
                </a:solidFill>
                <a:latin typeface="Arial"/>
                <a:ea typeface="Arial"/>
                <a:cs typeface="Arial"/>
              </a:defRPr>
            </a:lvl8pPr>
            <a:lvl9pPr>
              <a:buNone/>
              <a:defRPr sz="2550" b="1">
                <a:solidFill>
                  <a:srgbClr val="182D30"/>
                </a:solidFill>
                <a:latin typeface="Arial"/>
                <a:ea typeface="Arial"/>
                <a:cs typeface="Arial"/>
              </a:defRPr>
            </a:lvl9pPr>
          </a:lstStyle>
          <a:p xmlns:a="http://schemas.openxmlformats.org/drawingml/2006/main">
            <a:pPr>
              <a:buNone/>
              <a:defRPr sz="2550" b="1">
                <a:solidFill>
                  <a:srgbClr val="182D30"/>
                </a:solidFill>
                <a:latin typeface="Arial"/>
                <a:ea typeface="Arial"/>
                <a:cs typeface="Arial"/>
              </a:defRPr>
            </a:pPr>
            <a:r>
              <a:rPr sz="2550" b="1">
                <a:solidFill>
                  <a:srgbClr val="182D30"/>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E22FEA94-D2BB-4840-B0B9-B74BB1B636B2}"/>
              </a:ext>
            </a:extLst>
          </p:cNvPr>
          <p:cNvSpPr>
            <a:spLocks xmlns:a="http://schemas.openxmlformats.org/drawingml/2006/main" noGrp="1"/>
          </p:cNvSpPr>
          <p:nvPr/>
        </p:nvSpPr>
        <p:spPr>
          <a:xfrm xmlns:a="http://schemas.openxmlformats.org/drawingml/2006/main">
            <a:off x="609600" y="4000500"/>
            <a:ext cx="3333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389A2B6F-2405-4E80-85A5-BEC7DBFA9841}"/>
              </a:ext>
            </a:extLst>
          </p:cNvPr>
          <p:cNvSpPr>
            <a:spLocks xmlns:a="http://schemas.openxmlformats.org/drawingml/2006/main" noGrp="1"/>
          </p:cNvSpPr>
          <p:nvPr/>
        </p:nvSpPr>
        <p:spPr>
          <a:xfrm xmlns:a="http://schemas.openxmlformats.org/drawingml/2006/main">
            <a:off x="4314825" y="1790700"/>
            <a:ext cx="3333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B88948"/>
                </a:solidFill>
                <a:latin typeface="Arial"/>
                <a:ea typeface="Arial"/>
                <a:cs typeface="Arial"/>
              </a:defRPr>
            </a:defPPr>
            <a:lvl1pPr>
              <a:buNone/>
              <a:defRPr sz="4800" b="1">
                <a:solidFill>
                  <a:srgbClr val="B88948"/>
                </a:solidFill>
                <a:latin typeface="Arial"/>
                <a:ea typeface="Arial"/>
                <a:cs typeface="Arial"/>
              </a:defRPr>
            </a:lvl1pPr>
            <a:lvl2pPr>
              <a:buNone/>
              <a:defRPr sz="4800" b="1">
                <a:solidFill>
                  <a:srgbClr val="B88948"/>
                </a:solidFill>
                <a:latin typeface="Arial"/>
                <a:ea typeface="Arial"/>
                <a:cs typeface="Arial"/>
              </a:defRPr>
            </a:lvl2pPr>
            <a:lvl3pPr>
              <a:buNone/>
              <a:defRPr sz="4800" b="1">
                <a:solidFill>
                  <a:srgbClr val="B88948"/>
                </a:solidFill>
                <a:latin typeface="Arial"/>
                <a:ea typeface="Arial"/>
                <a:cs typeface="Arial"/>
              </a:defRPr>
            </a:lvl3pPr>
            <a:lvl4pPr>
              <a:buNone/>
              <a:defRPr sz="4800" b="1">
                <a:solidFill>
                  <a:srgbClr val="B88948"/>
                </a:solidFill>
                <a:latin typeface="Arial"/>
                <a:ea typeface="Arial"/>
                <a:cs typeface="Arial"/>
              </a:defRPr>
            </a:lvl4pPr>
            <a:lvl5pPr>
              <a:buNone/>
              <a:defRPr sz="4800" b="1">
                <a:solidFill>
                  <a:srgbClr val="B88948"/>
                </a:solidFill>
                <a:latin typeface="Arial"/>
                <a:ea typeface="Arial"/>
                <a:cs typeface="Arial"/>
              </a:defRPr>
            </a:lvl5pPr>
            <a:lvl6pPr>
              <a:buNone/>
              <a:defRPr sz="4800" b="1">
                <a:solidFill>
                  <a:srgbClr val="B88948"/>
                </a:solidFill>
                <a:latin typeface="Arial"/>
                <a:ea typeface="Arial"/>
                <a:cs typeface="Arial"/>
              </a:defRPr>
            </a:lvl6pPr>
            <a:lvl7pPr>
              <a:buNone/>
              <a:defRPr sz="4800" b="1">
                <a:solidFill>
                  <a:srgbClr val="B88948"/>
                </a:solidFill>
                <a:latin typeface="Arial"/>
                <a:ea typeface="Arial"/>
                <a:cs typeface="Arial"/>
              </a:defRPr>
            </a:lvl7pPr>
            <a:lvl8pPr>
              <a:buNone/>
              <a:defRPr sz="4800" b="1">
                <a:solidFill>
                  <a:srgbClr val="B88948"/>
                </a:solidFill>
                <a:latin typeface="Arial"/>
                <a:ea typeface="Arial"/>
                <a:cs typeface="Arial"/>
              </a:defRPr>
            </a:lvl8pPr>
            <a:lvl9pPr>
              <a:buNone/>
              <a:defRPr sz="4800" b="1">
                <a:solidFill>
                  <a:srgbClr val="B88948"/>
                </a:solidFill>
                <a:latin typeface="Arial"/>
                <a:ea typeface="Arial"/>
                <a:cs typeface="Arial"/>
              </a:defRPr>
            </a:lvl9pPr>
          </a:lstStyle>
          <a:p xmlns:a="http://schemas.openxmlformats.org/drawingml/2006/main">
            <a:pPr>
              <a:buNone/>
              <a:defRPr sz="4800" b="1">
                <a:solidFill>
                  <a:srgbClr val="B88948"/>
                </a:solidFill>
                <a:latin typeface="Arial"/>
                <a:ea typeface="Arial"/>
                <a:cs typeface="Arial"/>
              </a:defRPr>
            </a:pPr>
            <a:r>
              <a:rPr sz="4800" b="1">
                <a:solidFill>
                  <a:srgbClr val="B88948"/>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B430F241-3003-4C62-B3E9-8877AC23A848}"/>
              </a:ext>
            </a:extLst>
          </p:cNvPr>
          <p:cNvSpPr>
            <a:spLocks xmlns:a="http://schemas.openxmlformats.org/drawingml/2006/main" noGrp="1"/>
          </p:cNvSpPr>
          <p:nvPr/>
        </p:nvSpPr>
        <p:spPr>
          <a:xfrm xmlns:a="http://schemas.openxmlformats.org/drawingml/2006/main">
            <a:off x="4314825" y="2905125"/>
            <a:ext cx="3333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2D30"/>
                </a:solidFill>
                <a:latin typeface="Arial"/>
                <a:ea typeface="Arial"/>
                <a:cs typeface="Arial"/>
              </a:defRPr>
            </a:defPPr>
            <a:lvl1pPr>
              <a:buNone/>
              <a:defRPr sz="2550" b="1">
                <a:solidFill>
                  <a:srgbClr val="182D30"/>
                </a:solidFill>
                <a:latin typeface="Arial"/>
                <a:ea typeface="Arial"/>
                <a:cs typeface="Arial"/>
              </a:defRPr>
            </a:lvl1pPr>
            <a:lvl2pPr>
              <a:buNone/>
              <a:defRPr sz="2550" b="1">
                <a:solidFill>
                  <a:srgbClr val="182D30"/>
                </a:solidFill>
                <a:latin typeface="Arial"/>
                <a:ea typeface="Arial"/>
                <a:cs typeface="Arial"/>
              </a:defRPr>
            </a:lvl2pPr>
            <a:lvl3pPr>
              <a:buNone/>
              <a:defRPr sz="2550" b="1">
                <a:solidFill>
                  <a:srgbClr val="182D30"/>
                </a:solidFill>
                <a:latin typeface="Arial"/>
                <a:ea typeface="Arial"/>
                <a:cs typeface="Arial"/>
              </a:defRPr>
            </a:lvl3pPr>
            <a:lvl4pPr>
              <a:buNone/>
              <a:defRPr sz="2550" b="1">
                <a:solidFill>
                  <a:srgbClr val="182D30"/>
                </a:solidFill>
                <a:latin typeface="Arial"/>
                <a:ea typeface="Arial"/>
                <a:cs typeface="Arial"/>
              </a:defRPr>
            </a:lvl4pPr>
            <a:lvl5pPr>
              <a:buNone/>
              <a:defRPr sz="2550" b="1">
                <a:solidFill>
                  <a:srgbClr val="182D30"/>
                </a:solidFill>
                <a:latin typeface="Arial"/>
                <a:ea typeface="Arial"/>
                <a:cs typeface="Arial"/>
              </a:defRPr>
            </a:lvl5pPr>
            <a:lvl6pPr>
              <a:buNone/>
              <a:defRPr sz="2550" b="1">
                <a:solidFill>
                  <a:srgbClr val="182D30"/>
                </a:solidFill>
                <a:latin typeface="Arial"/>
                <a:ea typeface="Arial"/>
                <a:cs typeface="Arial"/>
              </a:defRPr>
            </a:lvl6pPr>
            <a:lvl7pPr>
              <a:buNone/>
              <a:defRPr sz="2550" b="1">
                <a:solidFill>
                  <a:srgbClr val="182D30"/>
                </a:solidFill>
                <a:latin typeface="Arial"/>
                <a:ea typeface="Arial"/>
                <a:cs typeface="Arial"/>
              </a:defRPr>
            </a:lvl7pPr>
            <a:lvl8pPr>
              <a:buNone/>
              <a:defRPr sz="2550" b="1">
                <a:solidFill>
                  <a:srgbClr val="182D30"/>
                </a:solidFill>
                <a:latin typeface="Arial"/>
                <a:ea typeface="Arial"/>
                <a:cs typeface="Arial"/>
              </a:defRPr>
            </a:lvl8pPr>
            <a:lvl9pPr>
              <a:buNone/>
              <a:defRPr sz="2550" b="1">
                <a:solidFill>
                  <a:srgbClr val="182D30"/>
                </a:solidFill>
                <a:latin typeface="Arial"/>
                <a:ea typeface="Arial"/>
                <a:cs typeface="Arial"/>
              </a:defRPr>
            </a:lvl9pPr>
          </a:lstStyle>
          <a:p xmlns:a="http://schemas.openxmlformats.org/drawingml/2006/main">
            <a:pPr>
              <a:buNone/>
              <a:defRPr sz="2550" b="1">
                <a:solidFill>
                  <a:srgbClr val="182D30"/>
                </a:solidFill>
                <a:latin typeface="Arial"/>
                <a:ea typeface="Arial"/>
                <a:cs typeface="Arial"/>
              </a:defRPr>
            </a:pPr>
            <a:r>
              <a:rPr sz="2550" b="1">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010E220B-B2FD-4478-8DAE-FF6CF7CA7ECA}"/>
              </a:ext>
            </a:extLst>
          </p:cNvPr>
          <p:cNvSpPr>
            <a:spLocks xmlns:a="http://schemas.openxmlformats.org/drawingml/2006/main" noGrp="1"/>
          </p:cNvSpPr>
          <p:nvPr/>
        </p:nvSpPr>
        <p:spPr>
          <a:xfrm xmlns:a="http://schemas.openxmlformats.org/drawingml/2006/main">
            <a:off x="4314825" y="4000500"/>
            <a:ext cx="3333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E82F47D7-411E-44C9-81E5-7853EACF3BAA}"/>
              </a:ext>
            </a:extLst>
          </p:cNvPr>
          <p:cNvSpPr>
            <a:spLocks xmlns:a="http://schemas.openxmlformats.org/drawingml/2006/main" noGrp="1"/>
          </p:cNvSpPr>
          <p:nvPr/>
        </p:nvSpPr>
        <p:spPr>
          <a:xfrm xmlns:a="http://schemas.openxmlformats.org/drawingml/2006/main">
            <a:off x="8020050" y="1790700"/>
            <a:ext cx="3333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B88948"/>
                </a:solidFill>
                <a:latin typeface="Arial"/>
                <a:ea typeface="Arial"/>
                <a:cs typeface="Arial"/>
              </a:defRPr>
            </a:defPPr>
            <a:lvl1pPr>
              <a:buNone/>
              <a:defRPr sz="4800" b="1">
                <a:solidFill>
                  <a:srgbClr val="B88948"/>
                </a:solidFill>
                <a:latin typeface="Arial"/>
                <a:ea typeface="Arial"/>
                <a:cs typeface="Arial"/>
              </a:defRPr>
            </a:lvl1pPr>
            <a:lvl2pPr>
              <a:buNone/>
              <a:defRPr sz="4800" b="1">
                <a:solidFill>
                  <a:srgbClr val="B88948"/>
                </a:solidFill>
                <a:latin typeface="Arial"/>
                <a:ea typeface="Arial"/>
                <a:cs typeface="Arial"/>
              </a:defRPr>
            </a:lvl2pPr>
            <a:lvl3pPr>
              <a:buNone/>
              <a:defRPr sz="4800" b="1">
                <a:solidFill>
                  <a:srgbClr val="B88948"/>
                </a:solidFill>
                <a:latin typeface="Arial"/>
                <a:ea typeface="Arial"/>
                <a:cs typeface="Arial"/>
              </a:defRPr>
            </a:lvl3pPr>
            <a:lvl4pPr>
              <a:buNone/>
              <a:defRPr sz="4800" b="1">
                <a:solidFill>
                  <a:srgbClr val="B88948"/>
                </a:solidFill>
                <a:latin typeface="Arial"/>
                <a:ea typeface="Arial"/>
                <a:cs typeface="Arial"/>
              </a:defRPr>
            </a:lvl4pPr>
            <a:lvl5pPr>
              <a:buNone/>
              <a:defRPr sz="4800" b="1">
                <a:solidFill>
                  <a:srgbClr val="B88948"/>
                </a:solidFill>
                <a:latin typeface="Arial"/>
                <a:ea typeface="Arial"/>
                <a:cs typeface="Arial"/>
              </a:defRPr>
            </a:lvl5pPr>
            <a:lvl6pPr>
              <a:buNone/>
              <a:defRPr sz="4800" b="1">
                <a:solidFill>
                  <a:srgbClr val="B88948"/>
                </a:solidFill>
                <a:latin typeface="Arial"/>
                <a:ea typeface="Arial"/>
                <a:cs typeface="Arial"/>
              </a:defRPr>
            </a:lvl6pPr>
            <a:lvl7pPr>
              <a:buNone/>
              <a:defRPr sz="4800" b="1">
                <a:solidFill>
                  <a:srgbClr val="B88948"/>
                </a:solidFill>
                <a:latin typeface="Arial"/>
                <a:ea typeface="Arial"/>
                <a:cs typeface="Arial"/>
              </a:defRPr>
            </a:lvl7pPr>
            <a:lvl8pPr>
              <a:buNone/>
              <a:defRPr sz="4800" b="1">
                <a:solidFill>
                  <a:srgbClr val="B88948"/>
                </a:solidFill>
                <a:latin typeface="Arial"/>
                <a:ea typeface="Arial"/>
                <a:cs typeface="Arial"/>
              </a:defRPr>
            </a:lvl8pPr>
            <a:lvl9pPr>
              <a:buNone/>
              <a:defRPr sz="4800" b="1">
                <a:solidFill>
                  <a:srgbClr val="B88948"/>
                </a:solidFill>
                <a:latin typeface="Arial"/>
                <a:ea typeface="Arial"/>
                <a:cs typeface="Arial"/>
              </a:defRPr>
            </a:lvl9pPr>
          </a:lstStyle>
          <a:p xmlns:a="http://schemas.openxmlformats.org/drawingml/2006/main">
            <a:pPr>
              <a:buNone/>
              <a:defRPr sz="4800" b="1">
                <a:solidFill>
                  <a:srgbClr val="B88948"/>
                </a:solidFill>
                <a:latin typeface="Arial"/>
                <a:ea typeface="Arial"/>
                <a:cs typeface="Arial"/>
              </a:defRPr>
            </a:pPr>
            <a:r>
              <a:rPr sz="4800" b="1">
                <a:solidFill>
                  <a:srgbClr val="B88948"/>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27FCB41D-D357-4A4C-A08F-96A59D626995}"/>
              </a:ext>
            </a:extLst>
          </p:cNvPr>
          <p:cNvSpPr>
            <a:spLocks xmlns:a="http://schemas.openxmlformats.org/drawingml/2006/main" noGrp="1"/>
          </p:cNvSpPr>
          <p:nvPr/>
        </p:nvSpPr>
        <p:spPr>
          <a:xfrm xmlns:a="http://schemas.openxmlformats.org/drawingml/2006/main">
            <a:off x="8020050" y="2905125"/>
            <a:ext cx="3333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182D30"/>
                </a:solidFill>
                <a:latin typeface="Arial"/>
                <a:ea typeface="Arial"/>
                <a:cs typeface="Arial"/>
              </a:defRPr>
            </a:defPPr>
            <a:lvl1pPr>
              <a:buNone/>
              <a:defRPr sz="2550" b="1">
                <a:solidFill>
                  <a:srgbClr val="182D30"/>
                </a:solidFill>
                <a:latin typeface="Arial"/>
                <a:ea typeface="Arial"/>
                <a:cs typeface="Arial"/>
              </a:defRPr>
            </a:lvl1pPr>
            <a:lvl2pPr>
              <a:buNone/>
              <a:defRPr sz="2550" b="1">
                <a:solidFill>
                  <a:srgbClr val="182D30"/>
                </a:solidFill>
                <a:latin typeface="Arial"/>
                <a:ea typeface="Arial"/>
                <a:cs typeface="Arial"/>
              </a:defRPr>
            </a:lvl2pPr>
            <a:lvl3pPr>
              <a:buNone/>
              <a:defRPr sz="2550" b="1">
                <a:solidFill>
                  <a:srgbClr val="182D30"/>
                </a:solidFill>
                <a:latin typeface="Arial"/>
                <a:ea typeface="Arial"/>
                <a:cs typeface="Arial"/>
              </a:defRPr>
            </a:lvl3pPr>
            <a:lvl4pPr>
              <a:buNone/>
              <a:defRPr sz="2550" b="1">
                <a:solidFill>
                  <a:srgbClr val="182D30"/>
                </a:solidFill>
                <a:latin typeface="Arial"/>
                <a:ea typeface="Arial"/>
                <a:cs typeface="Arial"/>
              </a:defRPr>
            </a:lvl4pPr>
            <a:lvl5pPr>
              <a:buNone/>
              <a:defRPr sz="2550" b="1">
                <a:solidFill>
                  <a:srgbClr val="182D30"/>
                </a:solidFill>
                <a:latin typeface="Arial"/>
                <a:ea typeface="Arial"/>
                <a:cs typeface="Arial"/>
              </a:defRPr>
            </a:lvl5pPr>
            <a:lvl6pPr>
              <a:buNone/>
              <a:defRPr sz="2550" b="1">
                <a:solidFill>
                  <a:srgbClr val="182D30"/>
                </a:solidFill>
                <a:latin typeface="Arial"/>
                <a:ea typeface="Arial"/>
                <a:cs typeface="Arial"/>
              </a:defRPr>
            </a:lvl6pPr>
            <a:lvl7pPr>
              <a:buNone/>
              <a:defRPr sz="2550" b="1">
                <a:solidFill>
                  <a:srgbClr val="182D30"/>
                </a:solidFill>
                <a:latin typeface="Arial"/>
                <a:ea typeface="Arial"/>
                <a:cs typeface="Arial"/>
              </a:defRPr>
            </a:lvl7pPr>
            <a:lvl8pPr>
              <a:buNone/>
              <a:defRPr sz="2550" b="1">
                <a:solidFill>
                  <a:srgbClr val="182D30"/>
                </a:solidFill>
                <a:latin typeface="Arial"/>
                <a:ea typeface="Arial"/>
                <a:cs typeface="Arial"/>
              </a:defRPr>
            </a:lvl8pPr>
            <a:lvl9pPr>
              <a:buNone/>
              <a:defRPr sz="2550" b="1">
                <a:solidFill>
                  <a:srgbClr val="182D30"/>
                </a:solidFill>
                <a:latin typeface="Arial"/>
                <a:ea typeface="Arial"/>
                <a:cs typeface="Arial"/>
              </a:defRPr>
            </a:lvl9pPr>
          </a:lstStyle>
          <a:p xmlns:a="http://schemas.openxmlformats.org/drawingml/2006/main">
            <a:pPr>
              <a:buNone/>
              <a:defRPr sz="2400" b="1">
                <a:solidFill>
                  <a:srgbClr val="182D30"/>
                </a:solidFill>
                <a:latin typeface="Arial"/>
                <a:ea typeface="Arial"/>
                <a:cs typeface="Arial"/>
              </a:defRPr>
            </a:pPr>
            <a:r>
              <a:rPr sz="2400" b="1">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9B05ECC5-CA09-4DF4-9476-93CC7B9C2855}"/>
              </a:ext>
            </a:extLst>
          </p:cNvPr>
          <p:cNvSpPr>
            <a:spLocks xmlns:a="http://schemas.openxmlformats.org/drawingml/2006/main" noGrp="1"/>
          </p:cNvSpPr>
          <p:nvPr/>
        </p:nvSpPr>
        <p:spPr>
          <a:xfrm xmlns:a="http://schemas.openxmlformats.org/drawingml/2006/main">
            <a:off x="8020050" y="4000500"/>
            <a:ext cx="3333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52052537-9FCE-4EE6-A482-10395E5A52C9}"/>
              </a:ext>
            </a:extLst>
          </p:cNvPr>
          <p:cNvSpPr>
            <a:spLocks xmlns:a="http://schemas.openxmlformats.org/drawingml/2006/main" noGrp="1"/>
          </p:cNvSpPr>
          <p:nvPr/>
        </p:nvSpPr>
        <p:spPr>
          <a:xfrm xmlns:a="http://schemas.openxmlformats.org/drawingml/2006/main">
            <a:off x="609600" y="575310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1725" b="0">
                <a:solidFill>
                  <a:srgbClr val="536460"/>
                </a:solidFill>
                <a:latin typeface="Arial"/>
                <a:ea typeface="Arial"/>
                <a:cs typeface="Arial"/>
              </a:defRPr>
            </a:pPr>
            <a:r>
              <a:rPr sz="1725" b="0">
                <a:solidFill>
                  <a:srgbClr val="53646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BCC6A87C-46D0-411E-BDB4-93C9E69590A6}"/>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30FFD4EA-5D5D-4FAE-A4DC-919B9B18795D}"/>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5AAFC9BF-F26D-4416-8F17-39B1FD039870}"/>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EB5EF4DD-74DA-4A28-92B4-E36BE415E986}"/>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0DE562DB-70D3-4CA9-83B2-862058960B19}"/>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0EB98669-7B7B-4B36-8AEE-D353D47B3DB9}"/>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6682F16F-2391-4FDA-A1A1-3A817AFCBD9B}"/>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2E08D120-227B-4D8D-938B-FD54E2FB43B5}"/>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D011C349-E80E-45C7-979D-27B846CD8405}"/>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119A340A-EAC1-4A3A-9D2A-970366471561}"/>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19FBC839-5269-495B-AE68-6811ED606D28}"/>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9B91F781-6DF9-4FEB-A79A-6AAEE1AA35A0}"/>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Three questions to start with.</a:t>
            </a:r>
          </a:p>
        </p:txBody>
      </p:sp>
      <p:sp>
        <p:nvSpPr>
          <p:cNvPr id="25" name="">
            <a:extLst xmlns:a="http://schemas.openxmlformats.org/drawingml/2006/main">
              <a:ext uri="{FF2B5EF4-FFF2-40B4-BE49-F238E27FC236}">
                <a16:creationId xmlns:a16="http://schemas.microsoft.com/office/drawing/2014/main" id="{2005BFFA-3BB4-4294-BC6B-8689C181D146}"/>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Resident ownership. Neighborhood care. Potential City and school tax-base benefits.</a:t>
            </a:r>
          </a:p>
        </p:txBody>
      </p:sp>
      <p:sp>
        <p:nvSpPr>
          <p:cNvPr id="26" name="">
            <a:extLst xmlns:a="http://schemas.openxmlformats.org/drawingml/2006/main">
              <a:ext uri="{FF2B5EF4-FFF2-40B4-BE49-F238E27FC236}">
                <a16:creationId xmlns:a16="http://schemas.microsoft.com/office/drawing/2014/main" id="{9DB5C4EC-82A1-4A90-9DCD-49151716E959}"/>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Where could these ideas help?</a:t>
            </a:r>
          </a:p>
        </p:txBody>
      </p:sp>
      <p:sp>
        <p:nvSpPr>
          <p:cNvPr id="27" name="">
            <a:extLst xmlns:a="http://schemas.openxmlformats.org/drawingml/2006/main">
              <a:ext uri="{FF2B5EF4-FFF2-40B4-BE49-F238E27FC236}">
                <a16:creationId xmlns:a16="http://schemas.microsoft.com/office/drawing/2014/main" id="{F10F06F3-53C8-4A22-BA8C-12DFDEB2493B}"/>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Which current housing or neighborhood efforts could these ideas complement? Learn from residents and existing work.</a:t>
            </a:r>
          </a:p>
        </p:txBody>
      </p:sp>
      <p:sp>
        <p:nvSpPr>
          <p:cNvPr id="28" name="">
            <a:extLst xmlns:a="http://schemas.openxmlformats.org/drawingml/2006/main">
              <a:ext uri="{FF2B5EF4-FFF2-40B4-BE49-F238E27FC236}">
                <a16:creationId xmlns:a16="http://schemas.microsoft.com/office/drawing/2014/main" id="{CF0AC108-39B3-4AD9-AE21-F274048CE368}"/>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Which land-access idea deserves a closer look?</a:t>
            </a:r>
          </a:p>
        </p:txBody>
      </p:sp>
      <p:sp>
        <p:nvSpPr>
          <p:cNvPr id="29" name="">
            <a:extLst xmlns:a="http://schemas.openxmlformats.org/drawingml/2006/main">
              <a:ext uri="{FF2B5EF4-FFF2-40B4-BE49-F238E27FC236}">
                <a16:creationId xmlns:a16="http://schemas.microsoft.com/office/drawing/2014/main" id="{093FED97-77E9-4F9C-94E2-81974E3F0F0D}"/>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Compare lot sales, qualified bids and a proposed land-purchase drawing. What is limiting supply or participation today?</a:t>
            </a:r>
          </a:p>
        </p:txBody>
      </p:sp>
      <p:sp>
        <p:nvSpPr>
          <p:cNvPr id="30" name="">
            <a:extLst xmlns:a="http://schemas.openxmlformats.org/drawingml/2006/main">
              <a:ext uri="{FF2B5EF4-FFF2-40B4-BE49-F238E27FC236}">
                <a16:creationId xmlns:a16="http://schemas.microsoft.com/office/drawing/2014/main" id="{8A9DEA85-4DA3-4B2A-9959-688CD7A5EAD0}"/>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Who else should help examine the ideas?</a:t>
            </a:r>
          </a:p>
        </p:txBody>
      </p:sp>
      <p:sp>
        <p:nvSpPr>
          <p:cNvPr id="31" name="">
            <a:extLst xmlns:a="http://schemas.openxmlformats.org/drawingml/2006/main">
              <a:ext uri="{FF2B5EF4-FFF2-40B4-BE49-F238E27FC236}">
                <a16:creationId xmlns:a16="http://schemas.microsoft.com/office/drawing/2014/main" id="{6FEC66B0-3463-42AA-B8D8-66CCFAD20F3A}"/>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Who else should review this? Seek residents, builders, lenders, appraisers, insurers and educators. Reply: infill@simionmgmt.com.</a:t>
            </a:r>
          </a:p>
        </p:txBody>
      </p:sp>
      <p:sp>
        <p:nvSpPr>
          <p:cNvPr id="32" name="">
            <a:extLst xmlns:a="http://schemas.openxmlformats.org/drawingml/2006/main">
              <a:ext uri="{FF2B5EF4-FFF2-40B4-BE49-F238E27FC236}">
                <a16:creationId xmlns:a16="http://schemas.microsoft.com/office/drawing/2014/main" id="{E32ECA54-B3AC-4716-95B2-81AAAD459452}"/>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3" name="">
            <a:extLst xmlns:a="http://schemas.openxmlformats.org/drawingml/2006/main">
              <a:ext uri="{FF2B5EF4-FFF2-40B4-BE49-F238E27FC236}">
                <a16:creationId xmlns:a16="http://schemas.microsoft.com/office/drawing/2014/main" id="{528C6B17-51D2-4CB7-B643-AAA6F41EF7D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02</a:t>
            </a:r>
          </a:p>
        </p:txBody>
      </p:sp>
    </p:spTree>
    <p:extLst>
      <p:ext uri="{BB962C8B-B14F-4D97-AF65-F5344CB8AC3E}">
        <p14:creationId xmlns:p14="http://schemas.microsoft.com/office/powerpoint/2010/main" val="1366477241"/>
      </p:ext>
    </p:extLst>
  </p:cSld>
</p:sld>
</file>

<file path=ppt/slides/slide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32F98B7-FBF1-46EA-A951-3D944255B89B}"/>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Start with the place. Keep its character.</a:t>
            </a:r>
          </a:p>
        </p:txBody>
      </p:sp>
      <p:pic>
        <p:nvPicPr>
          <p:cNvPr id="2" name="">
            <a:extLst xmlns:a="http://schemas.openxmlformats.org/drawingml/2006/main">
              <a:ext uri="{FF2B5EF4-FFF2-40B4-BE49-F238E27FC236}">
                <a16:creationId xmlns:a16="http://schemas.microsoft.com/office/drawing/2014/main" id="{2D19977A-26E2-47FD-8DB7-161E47319A98}"/>
              </a:ext>
            </a:extLst>
          </p:cNvPr>
          <p:cNvPicPr>
            <a:picLocks xmlns:a="http://schemas.openxmlformats.org/drawingml/2006/main" noChangeAspect="1"/>
          </p:cNvPicPr>
          <p:nvPr/>
        </p:nvPicPr>
        <p:blipFill>
          <a:blip xmlns:r="http://schemas.openxmlformats.org/officeDocument/2006/relationships" xmlns:a="http://schemas.openxmlformats.org/drawingml/2006/main" r:embed="R77996a7f88f94285"/>
          <a:srcRect xmlns:a="http://schemas.openxmlformats.org/drawingml/2006/main" l="11005" t="0" r="11005" b="0"/>
          <a:stretch xmlns:a="http://schemas.openxmlformats.org/drawingml/2006/main">
            <a:fillRect l="0" t="0" r="0" b="0"/>
          </a:stretch>
        </p:blipFill>
        <p:spPr>
          <a:xfrm xmlns:a="http://schemas.openxmlformats.org/drawingml/2006/main">
            <a:off x="609600" y="1581150"/>
            <a:ext cx="3486150" cy="33528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6FD569F-75E0-466D-A7EB-29527BBCACAF}"/>
              </a:ext>
            </a:extLst>
          </p:cNvPr>
          <p:cNvSpPr>
            <a:spLocks xmlns:a="http://schemas.openxmlformats.org/drawingml/2006/main" noGrp="1"/>
          </p:cNvSpPr>
          <p:nvPr/>
        </p:nvSpPr>
        <p:spPr>
          <a:xfrm xmlns:a="http://schemas.openxmlformats.org/drawingml/2006/main">
            <a:off x="609600" y="5067300"/>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235D51"/>
                </a:solidFill>
                <a:latin typeface="Arial"/>
                <a:ea typeface="Arial"/>
                <a:cs typeface="Arial"/>
              </a:defRPr>
            </a:defPPr>
            <a:lvl1pPr>
              <a:buNone/>
              <a:defRPr sz="1500" b="1">
                <a:solidFill>
                  <a:srgbClr val="235D51"/>
                </a:solidFill>
                <a:latin typeface="Arial"/>
                <a:ea typeface="Arial"/>
                <a:cs typeface="Arial"/>
              </a:defRPr>
            </a:lvl1pPr>
            <a:lvl2pPr>
              <a:buNone/>
              <a:defRPr sz="1500" b="1">
                <a:solidFill>
                  <a:srgbClr val="235D51"/>
                </a:solidFill>
                <a:latin typeface="Arial"/>
                <a:ea typeface="Arial"/>
                <a:cs typeface="Arial"/>
              </a:defRPr>
            </a:lvl2pPr>
            <a:lvl3pPr>
              <a:buNone/>
              <a:defRPr sz="1500" b="1">
                <a:solidFill>
                  <a:srgbClr val="235D51"/>
                </a:solidFill>
                <a:latin typeface="Arial"/>
                <a:ea typeface="Arial"/>
                <a:cs typeface="Arial"/>
              </a:defRPr>
            </a:lvl3pPr>
            <a:lvl4pPr>
              <a:buNone/>
              <a:defRPr sz="1500" b="1">
                <a:solidFill>
                  <a:srgbClr val="235D51"/>
                </a:solidFill>
                <a:latin typeface="Arial"/>
                <a:ea typeface="Arial"/>
                <a:cs typeface="Arial"/>
              </a:defRPr>
            </a:lvl4pPr>
            <a:lvl5pPr>
              <a:buNone/>
              <a:defRPr sz="1500" b="1">
                <a:solidFill>
                  <a:srgbClr val="235D51"/>
                </a:solidFill>
                <a:latin typeface="Arial"/>
                <a:ea typeface="Arial"/>
                <a:cs typeface="Arial"/>
              </a:defRPr>
            </a:lvl5pPr>
            <a:lvl6pPr>
              <a:buNone/>
              <a:defRPr sz="1500" b="1">
                <a:solidFill>
                  <a:srgbClr val="235D51"/>
                </a:solidFill>
                <a:latin typeface="Arial"/>
                <a:ea typeface="Arial"/>
                <a:cs typeface="Arial"/>
              </a:defRPr>
            </a:lvl6pPr>
            <a:lvl7pPr>
              <a:buNone/>
              <a:defRPr sz="1500" b="1">
                <a:solidFill>
                  <a:srgbClr val="235D51"/>
                </a:solidFill>
                <a:latin typeface="Arial"/>
                <a:ea typeface="Arial"/>
                <a:cs typeface="Arial"/>
              </a:defRPr>
            </a:lvl7pPr>
            <a:lvl8pPr>
              <a:buNone/>
              <a:defRPr sz="1500" b="1">
                <a:solidFill>
                  <a:srgbClr val="235D51"/>
                </a:solidFill>
                <a:latin typeface="Arial"/>
                <a:ea typeface="Arial"/>
                <a:cs typeface="Arial"/>
              </a:defRPr>
            </a:lvl8pPr>
            <a:lvl9pPr>
              <a:buNone/>
              <a:defRPr sz="1500" b="1">
                <a:solidFill>
                  <a:srgbClr val="235D51"/>
                </a:solidFill>
                <a:latin typeface="Arial"/>
                <a:ea typeface="Arial"/>
                <a:cs typeface="Arial"/>
              </a:defRPr>
            </a:lvl9pPr>
          </a:lstStyle>
          <a:p xmlns:a="http://schemas.openxmlformats.org/drawingml/2006/main">
            <a:pPr>
              <a:buNone/>
              <a:defRPr sz="1500" b="1">
                <a:solidFill>
                  <a:srgbClr val="235D51"/>
                </a:solidFill>
                <a:latin typeface="Arial"/>
                <a:ea typeface="Arial"/>
                <a:cs typeface="Arial"/>
              </a:defRPr>
            </a:pPr>
            <a:r>
              <a:rPr sz="1500" b="1">
                <a:solidFill>
                  <a:srgbClr val="235D51"/>
                </a:solidFill>
                <a:latin typeface="Arial"/>
                <a:ea typeface="Arial"/>
                <a:cs typeface="Arial"/>
              </a:rPr>
              <a:t>ALBANY  /  State Street</a:t>
            </a:r>
          </a:p>
        </p:txBody>
      </p:sp>
      <p:pic>
        <p:nvPicPr>
          <p:cNvPr id="4" name="">
            <a:extLst xmlns:a="http://schemas.openxmlformats.org/drawingml/2006/main">
              <a:ext uri="{FF2B5EF4-FFF2-40B4-BE49-F238E27FC236}">
                <a16:creationId xmlns:a16="http://schemas.microsoft.com/office/drawing/2014/main" id="{208855B0-5AF0-4BCA-ADCC-BA7AEA7A0E37}"/>
              </a:ext>
            </a:extLst>
          </p:cNvPr>
          <p:cNvPicPr>
            <a:picLocks xmlns:a="http://schemas.openxmlformats.org/drawingml/2006/main" noChangeAspect="1"/>
          </p:cNvPicPr>
          <p:nvPr/>
        </p:nvPicPr>
        <p:blipFill>
          <a:blip xmlns:r="http://schemas.openxmlformats.org/officeDocument/2006/relationships" xmlns:a="http://schemas.openxmlformats.org/drawingml/2006/main" r:embed="Rf8fd1ea71d834178"/>
          <a:srcRect xmlns:a="http://schemas.openxmlformats.org/drawingml/2006/main" l="16054" t="0" r="16054" b="0"/>
          <a:stretch xmlns:a="http://schemas.openxmlformats.org/drawingml/2006/main">
            <a:fillRect l="0" t="0" r="0" b="0"/>
          </a:stretch>
        </p:blipFill>
        <p:spPr>
          <a:xfrm xmlns:a="http://schemas.openxmlformats.org/drawingml/2006/main">
            <a:off x="4314825" y="1581150"/>
            <a:ext cx="3486150" cy="33528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A741E31-7BC3-4A13-8346-5E4F939CD7F8}"/>
              </a:ext>
            </a:extLst>
          </p:cNvPr>
          <p:cNvSpPr>
            <a:spLocks xmlns:a="http://schemas.openxmlformats.org/drawingml/2006/main" noGrp="1"/>
          </p:cNvSpPr>
          <p:nvPr/>
        </p:nvSpPr>
        <p:spPr>
          <a:xfrm xmlns:a="http://schemas.openxmlformats.org/drawingml/2006/main">
            <a:off x="4314825" y="5067300"/>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235D51"/>
                </a:solidFill>
                <a:latin typeface="Arial"/>
                <a:ea typeface="Arial"/>
                <a:cs typeface="Arial"/>
              </a:defRPr>
            </a:defPPr>
            <a:lvl1pPr>
              <a:buNone/>
              <a:defRPr sz="1500" b="1">
                <a:solidFill>
                  <a:srgbClr val="235D51"/>
                </a:solidFill>
                <a:latin typeface="Arial"/>
                <a:ea typeface="Arial"/>
                <a:cs typeface="Arial"/>
              </a:defRPr>
            </a:lvl1pPr>
            <a:lvl2pPr>
              <a:buNone/>
              <a:defRPr sz="1500" b="1">
                <a:solidFill>
                  <a:srgbClr val="235D51"/>
                </a:solidFill>
                <a:latin typeface="Arial"/>
                <a:ea typeface="Arial"/>
                <a:cs typeface="Arial"/>
              </a:defRPr>
            </a:lvl2pPr>
            <a:lvl3pPr>
              <a:buNone/>
              <a:defRPr sz="1500" b="1">
                <a:solidFill>
                  <a:srgbClr val="235D51"/>
                </a:solidFill>
                <a:latin typeface="Arial"/>
                <a:ea typeface="Arial"/>
                <a:cs typeface="Arial"/>
              </a:defRPr>
            </a:lvl3pPr>
            <a:lvl4pPr>
              <a:buNone/>
              <a:defRPr sz="1500" b="1">
                <a:solidFill>
                  <a:srgbClr val="235D51"/>
                </a:solidFill>
                <a:latin typeface="Arial"/>
                <a:ea typeface="Arial"/>
                <a:cs typeface="Arial"/>
              </a:defRPr>
            </a:lvl4pPr>
            <a:lvl5pPr>
              <a:buNone/>
              <a:defRPr sz="1500" b="1">
                <a:solidFill>
                  <a:srgbClr val="235D51"/>
                </a:solidFill>
                <a:latin typeface="Arial"/>
                <a:ea typeface="Arial"/>
                <a:cs typeface="Arial"/>
              </a:defRPr>
            </a:lvl5pPr>
            <a:lvl6pPr>
              <a:buNone/>
              <a:defRPr sz="1500" b="1">
                <a:solidFill>
                  <a:srgbClr val="235D51"/>
                </a:solidFill>
                <a:latin typeface="Arial"/>
                <a:ea typeface="Arial"/>
                <a:cs typeface="Arial"/>
              </a:defRPr>
            </a:lvl6pPr>
            <a:lvl7pPr>
              <a:buNone/>
              <a:defRPr sz="1500" b="1">
                <a:solidFill>
                  <a:srgbClr val="235D51"/>
                </a:solidFill>
                <a:latin typeface="Arial"/>
                <a:ea typeface="Arial"/>
                <a:cs typeface="Arial"/>
              </a:defRPr>
            </a:lvl7pPr>
            <a:lvl8pPr>
              <a:buNone/>
              <a:defRPr sz="1500" b="1">
                <a:solidFill>
                  <a:srgbClr val="235D51"/>
                </a:solidFill>
                <a:latin typeface="Arial"/>
                <a:ea typeface="Arial"/>
                <a:cs typeface="Arial"/>
              </a:defRPr>
            </a:lvl8pPr>
            <a:lvl9pPr>
              <a:buNone/>
              <a:defRPr sz="1500" b="1">
                <a:solidFill>
                  <a:srgbClr val="235D51"/>
                </a:solidFill>
                <a:latin typeface="Arial"/>
                <a:ea typeface="Arial"/>
                <a:cs typeface="Arial"/>
              </a:defRPr>
            </a:lvl9pPr>
          </a:lstStyle>
          <a:p xmlns:a="http://schemas.openxmlformats.org/drawingml/2006/main">
            <a:pPr>
              <a:buNone/>
              <a:defRPr sz="1500" b="1">
                <a:solidFill>
                  <a:srgbClr val="235D51"/>
                </a:solidFill>
                <a:latin typeface="Arial"/>
                <a:ea typeface="Arial"/>
                <a:cs typeface="Arial"/>
              </a:defRPr>
            </a:pPr>
            <a:r>
              <a:rPr sz="1500" b="1">
                <a:solidFill>
                  <a:srgbClr val="235D51"/>
                </a:solidFill>
                <a:latin typeface="Arial"/>
                <a:ea typeface="Arial"/>
                <a:cs typeface="Arial"/>
              </a:rPr>
              <a:t>SCHENECTADY  /  Union Street</a:t>
            </a:r>
          </a:p>
        </p:txBody>
      </p:sp>
      <p:pic>
        <p:nvPicPr>
          <p:cNvPr id="6" name="">
            <a:extLst xmlns:a="http://schemas.openxmlformats.org/drawingml/2006/main">
              <a:ext uri="{FF2B5EF4-FFF2-40B4-BE49-F238E27FC236}">
                <a16:creationId xmlns:a16="http://schemas.microsoft.com/office/drawing/2014/main" id="{0709C7DA-9383-4C65-9578-F4E0AB39F377}"/>
              </a:ext>
            </a:extLst>
          </p:cNvPr>
          <p:cNvPicPr>
            <a:picLocks xmlns:a="http://schemas.openxmlformats.org/drawingml/2006/main" noChangeAspect="1"/>
          </p:cNvPicPr>
          <p:nvPr/>
        </p:nvPicPr>
        <p:blipFill>
          <a:blip xmlns:r="http://schemas.openxmlformats.org/officeDocument/2006/relationships" xmlns:a="http://schemas.openxmlformats.org/drawingml/2006/main" r:embed="R30ef1ac8e9b143e1"/>
          <a:srcRect xmlns:a="http://schemas.openxmlformats.org/drawingml/2006/main" l="7791" t="0" r="7791" b="0"/>
          <a:stretch xmlns:a="http://schemas.openxmlformats.org/drawingml/2006/main">
            <a:fillRect l="0" t="0" r="0" b="0"/>
          </a:stretch>
        </p:blipFill>
        <p:spPr>
          <a:xfrm xmlns:a="http://schemas.openxmlformats.org/drawingml/2006/main">
            <a:off x="8020050" y="1581150"/>
            <a:ext cx="3486150" cy="33528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42340804-A491-4F18-9B1C-DE9FB1620556}"/>
              </a:ext>
            </a:extLst>
          </p:cNvPr>
          <p:cNvSpPr>
            <a:spLocks xmlns:a="http://schemas.openxmlformats.org/drawingml/2006/main" noGrp="1"/>
          </p:cNvSpPr>
          <p:nvPr/>
        </p:nvSpPr>
        <p:spPr>
          <a:xfrm xmlns:a="http://schemas.openxmlformats.org/drawingml/2006/main">
            <a:off x="8020050" y="5067300"/>
            <a:ext cx="3486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235D51"/>
                </a:solidFill>
                <a:latin typeface="Arial"/>
                <a:ea typeface="Arial"/>
                <a:cs typeface="Arial"/>
              </a:defRPr>
            </a:defPPr>
            <a:lvl1pPr>
              <a:buNone/>
              <a:defRPr sz="1500" b="1">
                <a:solidFill>
                  <a:srgbClr val="235D51"/>
                </a:solidFill>
                <a:latin typeface="Arial"/>
                <a:ea typeface="Arial"/>
                <a:cs typeface="Arial"/>
              </a:defRPr>
            </a:lvl1pPr>
            <a:lvl2pPr>
              <a:buNone/>
              <a:defRPr sz="1500" b="1">
                <a:solidFill>
                  <a:srgbClr val="235D51"/>
                </a:solidFill>
                <a:latin typeface="Arial"/>
                <a:ea typeface="Arial"/>
                <a:cs typeface="Arial"/>
              </a:defRPr>
            </a:lvl2pPr>
            <a:lvl3pPr>
              <a:buNone/>
              <a:defRPr sz="1500" b="1">
                <a:solidFill>
                  <a:srgbClr val="235D51"/>
                </a:solidFill>
                <a:latin typeface="Arial"/>
                <a:ea typeface="Arial"/>
                <a:cs typeface="Arial"/>
              </a:defRPr>
            </a:lvl3pPr>
            <a:lvl4pPr>
              <a:buNone/>
              <a:defRPr sz="1500" b="1">
                <a:solidFill>
                  <a:srgbClr val="235D51"/>
                </a:solidFill>
                <a:latin typeface="Arial"/>
                <a:ea typeface="Arial"/>
                <a:cs typeface="Arial"/>
              </a:defRPr>
            </a:lvl4pPr>
            <a:lvl5pPr>
              <a:buNone/>
              <a:defRPr sz="1500" b="1">
                <a:solidFill>
                  <a:srgbClr val="235D51"/>
                </a:solidFill>
                <a:latin typeface="Arial"/>
                <a:ea typeface="Arial"/>
                <a:cs typeface="Arial"/>
              </a:defRPr>
            </a:lvl5pPr>
            <a:lvl6pPr>
              <a:buNone/>
              <a:defRPr sz="1500" b="1">
                <a:solidFill>
                  <a:srgbClr val="235D51"/>
                </a:solidFill>
                <a:latin typeface="Arial"/>
                <a:ea typeface="Arial"/>
                <a:cs typeface="Arial"/>
              </a:defRPr>
            </a:lvl6pPr>
            <a:lvl7pPr>
              <a:buNone/>
              <a:defRPr sz="1500" b="1">
                <a:solidFill>
                  <a:srgbClr val="235D51"/>
                </a:solidFill>
                <a:latin typeface="Arial"/>
                <a:ea typeface="Arial"/>
                <a:cs typeface="Arial"/>
              </a:defRPr>
            </a:lvl7pPr>
            <a:lvl8pPr>
              <a:buNone/>
              <a:defRPr sz="1500" b="1">
                <a:solidFill>
                  <a:srgbClr val="235D51"/>
                </a:solidFill>
                <a:latin typeface="Arial"/>
                <a:ea typeface="Arial"/>
                <a:cs typeface="Arial"/>
              </a:defRPr>
            </a:lvl8pPr>
            <a:lvl9pPr>
              <a:buNone/>
              <a:defRPr sz="1500" b="1">
                <a:solidFill>
                  <a:srgbClr val="235D51"/>
                </a:solidFill>
                <a:latin typeface="Arial"/>
                <a:ea typeface="Arial"/>
                <a:cs typeface="Arial"/>
              </a:defRPr>
            </a:lvl9pPr>
          </a:lstStyle>
          <a:p xmlns:a="http://schemas.openxmlformats.org/drawingml/2006/main">
            <a:pPr>
              <a:buNone/>
              <a:defRPr sz="1500" b="1">
                <a:solidFill>
                  <a:srgbClr val="235D51"/>
                </a:solidFill>
                <a:latin typeface="Arial"/>
                <a:ea typeface="Arial"/>
                <a:cs typeface="Arial"/>
              </a:defRPr>
            </a:pPr>
            <a:r>
              <a:rPr sz="1500" b="1">
                <a:solidFill>
                  <a:srgbClr val="235D51"/>
                </a:solidFill>
                <a:latin typeface="Arial"/>
                <a:ea typeface="Arial"/>
                <a:cs typeface="Arial"/>
              </a:rPr>
              <a:t>TROY  /  Fifth Avenue</a:t>
            </a:r>
          </a:p>
        </p:txBody>
      </p:sp>
      <p:sp>
        <p:nvSpPr>
          <p:cNvPr id="8" name="">
            <a:extLst xmlns:a="http://schemas.openxmlformats.org/drawingml/2006/main">
              <a:ext uri="{FF2B5EF4-FFF2-40B4-BE49-F238E27FC236}">
                <a16:creationId xmlns:a16="http://schemas.microsoft.com/office/drawing/2014/main" id="{7FA28550-5FFA-4542-A708-5E2FBD1D2ACF}"/>
              </a:ext>
            </a:extLst>
          </p:cNvPr>
          <p:cNvSpPr>
            <a:spLocks xmlns:a="http://schemas.openxmlformats.org/drawingml/2006/main" noGrp="1"/>
          </p:cNvSpPr>
          <p:nvPr/>
        </p:nvSpPr>
        <p:spPr>
          <a:xfrm xmlns:a="http://schemas.openxmlformats.org/drawingml/2006/main">
            <a:off x="609600" y="5676900"/>
            <a:ext cx="109061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82D30"/>
                </a:solidFill>
                <a:latin typeface="Arial"/>
                <a:ea typeface="Arial"/>
                <a:cs typeface="Arial"/>
              </a:defRPr>
            </a:defPPr>
            <a:lvl1pPr>
              <a:buNone/>
              <a:defRPr sz="2100" b="0">
                <a:solidFill>
                  <a:srgbClr val="182D30"/>
                </a:solidFill>
                <a:latin typeface="Arial"/>
                <a:ea typeface="Arial"/>
                <a:cs typeface="Arial"/>
              </a:defRPr>
            </a:lvl1pPr>
            <a:lvl2pPr>
              <a:buNone/>
              <a:defRPr sz="2100" b="0">
                <a:solidFill>
                  <a:srgbClr val="182D30"/>
                </a:solidFill>
                <a:latin typeface="Arial"/>
                <a:ea typeface="Arial"/>
                <a:cs typeface="Arial"/>
              </a:defRPr>
            </a:lvl2pPr>
            <a:lvl3pPr>
              <a:buNone/>
              <a:defRPr sz="2100" b="0">
                <a:solidFill>
                  <a:srgbClr val="182D30"/>
                </a:solidFill>
                <a:latin typeface="Arial"/>
                <a:ea typeface="Arial"/>
                <a:cs typeface="Arial"/>
              </a:defRPr>
            </a:lvl3pPr>
            <a:lvl4pPr>
              <a:buNone/>
              <a:defRPr sz="2100" b="0">
                <a:solidFill>
                  <a:srgbClr val="182D30"/>
                </a:solidFill>
                <a:latin typeface="Arial"/>
                <a:ea typeface="Arial"/>
                <a:cs typeface="Arial"/>
              </a:defRPr>
            </a:lvl4pPr>
            <a:lvl5pPr>
              <a:buNone/>
              <a:defRPr sz="2100" b="0">
                <a:solidFill>
                  <a:srgbClr val="182D30"/>
                </a:solidFill>
                <a:latin typeface="Arial"/>
                <a:ea typeface="Arial"/>
                <a:cs typeface="Arial"/>
              </a:defRPr>
            </a:lvl5pPr>
            <a:lvl6pPr>
              <a:buNone/>
              <a:defRPr sz="2100" b="0">
                <a:solidFill>
                  <a:srgbClr val="182D30"/>
                </a:solidFill>
                <a:latin typeface="Arial"/>
                <a:ea typeface="Arial"/>
                <a:cs typeface="Arial"/>
              </a:defRPr>
            </a:lvl6pPr>
            <a:lvl7pPr>
              <a:buNone/>
              <a:defRPr sz="2100" b="0">
                <a:solidFill>
                  <a:srgbClr val="182D30"/>
                </a:solidFill>
                <a:latin typeface="Arial"/>
                <a:ea typeface="Arial"/>
                <a:cs typeface="Arial"/>
              </a:defRPr>
            </a:lvl7pPr>
            <a:lvl8pPr>
              <a:buNone/>
              <a:defRPr sz="2100" b="0">
                <a:solidFill>
                  <a:srgbClr val="182D30"/>
                </a:solidFill>
                <a:latin typeface="Arial"/>
                <a:ea typeface="Arial"/>
                <a:cs typeface="Arial"/>
              </a:defRPr>
            </a:lvl8pPr>
            <a:lvl9pPr>
              <a:buNone/>
              <a:defRPr sz="2100" b="0">
                <a:solidFill>
                  <a:srgbClr val="182D30"/>
                </a:solidFill>
                <a:latin typeface="Arial"/>
                <a:ea typeface="Arial"/>
                <a:cs typeface="Arial"/>
              </a:defRPr>
            </a:lvl9pPr>
          </a:lstStyle>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Use rehabilitation and compatible infill to strengthen existing neighborhoods.</a:t>
            </a:r>
          </a:p>
        </p:txBody>
      </p:sp>
      <p:sp>
        <p:nvSpPr>
          <p:cNvPr id="9" name="">
            <a:extLst xmlns:a="http://schemas.openxmlformats.org/drawingml/2006/main">
              <a:ext uri="{FF2B5EF4-FFF2-40B4-BE49-F238E27FC236}">
                <a16:creationId xmlns:a16="http://schemas.microsoft.com/office/drawing/2014/main" id="{0C26340E-90CA-4B51-886D-6A26E1B4EF68}"/>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Actual historical photographs. Regional context; Albany is the initial focus. See photo credits.</a:t>
            </a:r>
          </a:p>
        </p:txBody>
      </p:sp>
      <p:sp>
        <p:nvSpPr>
          <p:cNvPr id="10" name="">
            <a:extLst xmlns:a="http://schemas.openxmlformats.org/drawingml/2006/main">
              <a:ext uri="{FF2B5EF4-FFF2-40B4-BE49-F238E27FC236}">
                <a16:creationId xmlns:a16="http://schemas.microsoft.com/office/drawing/2014/main" id="{EF13A31E-86F6-4F34-B763-95AD354E047E}"/>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03</a:t>
            </a:r>
          </a:p>
        </p:txBody>
      </p:sp>
    </p:spTree>
    <p:extLst>
      <p:ext uri="{BB962C8B-B14F-4D97-AF65-F5344CB8AC3E}">
        <p14:creationId xmlns:p14="http://schemas.microsoft.com/office/powerpoint/2010/main" val="1357921000"/>
      </p:ext>
    </p:extLst>
  </p:cSld>
</p:sld>
</file>

<file path=ppt/slides/slide4.xml><?xml version="1.0" encoding="utf-8"?>
<p:sld xmlns:p="http://schemas.openxmlformats.org/presentationml/2006/main">
  <p:cSld>
    <p:bg>
      <p:bgPr>
        <a:solidFill xmlns:a="http://schemas.openxmlformats.org/drawingml/2006/main">
          <a:srgbClr val="182D30"/>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38D6D0E-B458-444A-A096-5F424600EF58}"/>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Homeownership is the central idea.</a:t>
            </a:r>
          </a:p>
        </p:txBody>
      </p:sp>
      <p:sp>
        <p:nvSpPr>
          <p:cNvPr id="2" name="">
            <a:extLst xmlns:a="http://schemas.openxmlformats.org/drawingml/2006/main">
              <a:ext uri="{FF2B5EF4-FFF2-40B4-BE49-F238E27FC236}">
                <a16:creationId xmlns:a16="http://schemas.microsoft.com/office/drawing/2014/main" id="{DC3FEE06-E69B-46B1-AE02-BCE2E52F1049}"/>
              </a:ext>
            </a:extLst>
          </p:cNvPr>
          <p:cNvSpPr>
            <a:spLocks xmlns:a="http://schemas.openxmlformats.org/drawingml/2006/main" noGrp="1"/>
          </p:cNvSpPr>
          <p:nvPr/>
        </p:nvSpPr>
        <p:spPr>
          <a:xfrm xmlns:a="http://schemas.openxmlformats.org/drawingml/2006/main">
            <a:off x="609600" y="1676400"/>
            <a:ext cx="466725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950" b="1">
                <a:solidFill>
                  <a:srgbClr val="B88948"/>
                </a:solidFill>
                <a:latin typeface="Arial"/>
                <a:ea typeface="Arial"/>
                <a:cs typeface="Arial"/>
              </a:defRPr>
            </a:defPPr>
            <a:lvl1pPr>
              <a:buNone/>
              <a:defRPr sz="10950" b="1">
                <a:solidFill>
                  <a:srgbClr val="B88948"/>
                </a:solidFill>
                <a:latin typeface="Arial"/>
                <a:ea typeface="Arial"/>
                <a:cs typeface="Arial"/>
              </a:defRPr>
            </a:lvl1pPr>
            <a:lvl2pPr>
              <a:buNone/>
              <a:defRPr sz="10950" b="1">
                <a:solidFill>
                  <a:srgbClr val="B88948"/>
                </a:solidFill>
                <a:latin typeface="Arial"/>
                <a:ea typeface="Arial"/>
                <a:cs typeface="Arial"/>
              </a:defRPr>
            </a:lvl2pPr>
            <a:lvl3pPr>
              <a:buNone/>
              <a:defRPr sz="10950" b="1">
                <a:solidFill>
                  <a:srgbClr val="B88948"/>
                </a:solidFill>
                <a:latin typeface="Arial"/>
                <a:ea typeface="Arial"/>
                <a:cs typeface="Arial"/>
              </a:defRPr>
            </a:lvl3pPr>
            <a:lvl4pPr>
              <a:buNone/>
              <a:defRPr sz="10950" b="1">
                <a:solidFill>
                  <a:srgbClr val="B88948"/>
                </a:solidFill>
                <a:latin typeface="Arial"/>
                <a:ea typeface="Arial"/>
                <a:cs typeface="Arial"/>
              </a:defRPr>
            </a:lvl4pPr>
            <a:lvl5pPr>
              <a:buNone/>
              <a:defRPr sz="10950" b="1">
                <a:solidFill>
                  <a:srgbClr val="B88948"/>
                </a:solidFill>
                <a:latin typeface="Arial"/>
                <a:ea typeface="Arial"/>
                <a:cs typeface="Arial"/>
              </a:defRPr>
            </a:lvl5pPr>
            <a:lvl6pPr>
              <a:buNone/>
              <a:defRPr sz="10950" b="1">
                <a:solidFill>
                  <a:srgbClr val="B88948"/>
                </a:solidFill>
                <a:latin typeface="Arial"/>
                <a:ea typeface="Arial"/>
                <a:cs typeface="Arial"/>
              </a:defRPr>
            </a:lvl6pPr>
            <a:lvl7pPr>
              <a:buNone/>
              <a:defRPr sz="10950" b="1">
                <a:solidFill>
                  <a:srgbClr val="B88948"/>
                </a:solidFill>
                <a:latin typeface="Arial"/>
                <a:ea typeface="Arial"/>
                <a:cs typeface="Arial"/>
              </a:defRPr>
            </a:lvl7pPr>
            <a:lvl8pPr>
              <a:buNone/>
              <a:defRPr sz="10950" b="1">
                <a:solidFill>
                  <a:srgbClr val="B88948"/>
                </a:solidFill>
                <a:latin typeface="Arial"/>
                <a:ea typeface="Arial"/>
                <a:cs typeface="Arial"/>
              </a:defRPr>
            </a:lvl8pPr>
            <a:lvl9pPr>
              <a:buNone/>
              <a:defRPr sz="10950" b="1">
                <a:solidFill>
                  <a:srgbClr val="B88948"/>
                </a:solidFill>
                <a:latin typeface="Arial"/>
                <a:ea typeface="Arial"/>
                <a:cs typeface="Arial"/>
              </a:defRPr>
            </a:lvl9pPr>
          </a:lstStyle>
          <a:p xmlns:a="http://schemas.openxmlformats.org/drawingml/2006/main">
            <a:pPr>
              <a:buNone/>
              <a:defRPr sz="10950" b="1">
                <a:solidFill>
                  <a:srgbClr val="B88948"/>
                </a:solidFill>
                <a:latin typeface="Arial"/>
                <a:ea typeface="Arial"/>
                <a:cs typeface="Arial"/>
              </a:defRPr>
            </a:pPr>
            <a:r>
              <a:rPr sz="10950" b="1">
                <a:solidFill>
                  <a:srgbClr val="B88948"/>
                </a:solidFill>
                <a:latin typeface="Arial"/>
                <a:ea typeface="Arial"/>
                <a:cs typeface="Arial"/>
              </a:rPr>
              <a:t>5-7</a:t>
            </a:r>
          </a:p>
        </p:txBody>
      </p:sp>
      <p:sp>
        <p:nvSpPr>
          <p:cNvPr id="3" name="">
            <a:extLst xmlns:a="http://schemas.openxmlformats.org/drawingml/2006/main">
              <a:ext uri="{FF2B5EF4-FFF2-40B4-BE49-F238E27FC236}">
                <a16:creationId xmlns:a16="http://schemas.microsoft.com/office/drawing/2014/main" id="{40F7134A-9445-4947-A326-E3764F9F789B}"/>
              </a:ext>
            </a:extLst>
          </p:cNvPr>
          <p:cNvSpPr>
            <a:spLocks xmlns:a="http://schemas.openxmlformats.org/drawingml/2006/main" noGrp="1"/>
          </p:cNvSpPr>
          <p:nvPr/>
        </p:nvSpPr>
        <p:spPr>
          <a:xfrm xmlns:a="http://schemas.openxmlformats.org/drawingml/2006/main">
            <a:off x="666750" y="3667125"/>
            <a:ext cx="447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FFFFFF"/>
                </a:solidFill>
                <a:latin typeface="Arial"/>
                <a:ea typeface="Arial"/>
                <a:cs typeface="Arial"/>
              </a:defRPr>
            </a:defPPr>
            <a:lvl1pPr>
              <a:buNone/>
              <a:defRPr sz="1800" b="1">
                <a:solidFill>
                  <a:srgbClr val="FFFFFF"/>
                </a:solidFill>
                <a:latin typeface="Arial"/>
                <a:ea typeface="Arial"/>
                <a:cs typeface="Arial"/>
              </a:defRPr>
            </a:lvl1pPr>
            <a:lvl2pPr>
              <a:buNone/>
              <a:defRPr sz="1800" b="1">
                <a:solidFill>
                  <a:srgbClr val="FFFFFF"/>
                </a:solidFill>
                <a:latin typeface="Arial"/>
                <a:ea typeface="Arial"/>
                <a:cs typeface="Arial"/>
              </a:defRPr>
            </a:lvl2pPr>
            <a:lvl3pPr>
              <a:buNone/>
              <a:defRPr sz="1800" b="1">
                <a:solidFill>
                  <a:srgbClr val="FFFFFF"/>
                </a:solidFill>
                <a:latin typeface="Arial"/>
                <a:ea typeface="Arial"/>
                <a:cs typeface="Arial"/>
              </a:defRPr>
            </a:lvl3pPr>
            <a:lvl4pPr>
              <a:buNone/>
              <a:defRPr sz="1800" b="1">
                <a:solidFill>
                  <a:srgbClr val="FFFFFF"/>
                </a:solidFill>
                <a:latin typeface="Arial"/>
                <a:ea typeface="Arial"/>
                <a:cs typeface="Arial"/>
              </a:defRPr>
            </a:lvl4pPr>
            <a:lvl5pPr>
              <a:buNone/>
              <a:defRPr sz="1800" b="1">
                <a:solidFill>
                  <a:srgbClr val="FFFFFF"/>
                </a:solidFill>
                <a:latin typeface="Arial"/>
                <a:ea typeface="Arial"/>
                <a:cs typeface="Arial"/>
              </a:defRPr>
            </a:lvl5pPr>
            <a:lvl6pPr>
              <a:buNone/>
              <a:defRPr sz="1800" b="1">
                <a:solidFill>
                  <a:srgbClr val="FFFFFF"/>
                </a:solidFill>
                <a:latin typeface="Arial"/>
                <a:ea typeface="Arial"/>
                <a:cs typeface="Arial"/>
              </a:defRPr>
            </a:lvl6pPr>
            <a:lvl7pPr>
              <a:buNone/>
              <a:defRPr sz="1800" b="1">
                <a:solidFill>
                  <a:srgbClr val="FFFFFF"/>
                </a:solidFill>
                <a:latin typeface="Arial"/>
                <a:ea typeface="Arial"/>
                <a:cs typeface="Arial"/>
              </a:defRPr>
            </a:lvl7pPr>
            <a:lvl8pPr>
              <a:buNone/>
              <a:defRPr sz="1800" b="1">
                <a:solidFill>
                  <a:srgbClr val="FFFFFF"/>
                </a:solidFill>
                <a:latin typeface="Arial"/>
                <a:ea typeface="Arial"/>
                <a:cs typeface="Arial"/>
              </a:defRPr>
            </a:lvl8pPr>
            <a:lvl9pPr>
              <a:buNone/>
              <a:defRPr sz="1800" b="1">
                <a:solidFill>
                  <a:srgbClr val="FFFFFF"/>
                </a:solidFill>
                <a:latin typeface="Arial"/>
                <a:ea typeface="Arial"/>
                <a:cs typeface="Arial"/>
              </a:defRPr>
            </a:lvl9pPr>
          </a:lstStyle>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YEARS: A SUGGESTED COMMITMENT</a:t>
            </a:r>
          </a:p>
        </p:txBody>
      </p:sp>
      <p:sp>
        <p:nvSpPr>
          <p:cNvPr id="4" name="">
            <a:extLst xmlns:a="http://schemas.openxmlformats.org/drawingml/2006/main">
              <a:ext uri="{FF2B5EF4-FFF2-40B4-BE49-F238E27FC236}">
                <a16:creationId xmlns:a16="http://schemas.microsoft.com/office/drawing/2014/main" id="{6895C446-2263-4453-8A08-7A5004DFC9DC}"/>
              </a:ext>
            </a:extLst>
          </p:cNvPr>
          <p:cNvSpPr>
            <a:spLocks xmlns:a="http://schemas.openxmlformats.org/drawingml/2006/main" noGrp="1"/>
          </p:cNvSpPr>
          <p:nvPr/>
        </p:nvSpPr>
        <p:spPr>
          <a:xfrm xmlns:a="http://schemas.openxmlformats.org/drawingml/2006/main">
            <a:off x="5905500" y="1752600"/>
            <a:ext cx="54292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FFFFFF"/>
                </a:solidFill>
                <a:latin typeface="Arial"/>
                <a:ea typeface="Arial"/>
                <a:cs typeface="Arial"/>
              </a:defRPr>
            </a:defPPr>
            <a:lvl1pPr>
              <a:buNone/>
              <a:defRPr sz="2850" b="1">
                <a:solidFill>
                  <a:srgbClr val="FFFFFF"/>
                </a:solidFill>
                <a:latin typeface="Arial"/>
                <a:ea typeface="Arial"/>
                <a:cs typeface="Arial"/>
              </a:defRPr>
            </a:lvl1pPr>
            <a:lvl2pPr>
              <a:buNone/>
              <a:defRPr sz="2850" b="1">
                <a:solidFill>
                  <a:srgbClr val="FFFFFF"/>
                </a:solidFill>
                <a:latin typeface="Arial"/>
                <a:ea typeface="Arial"/>
                <a:cs typeface="Arial"/>
              </a:defRPr>
            </a:lvl2pPr>
            <a:lvl3pPr>
              <a:buNone/>
              <a:defRPr sz="2850" b="1">
                <a:solidFill>
                  <a:srgbClr val="FFFFFF"/>
                </a:solidFill>
                <a:latin typeface="Arial"/>
                <a:ea typeface="Arial"/>
                <a:cs typeface="Arial"/>
              </a:defRPr>
            </a:lvl3pPr>
            <a:lvl4pPr>
              <a:buNone/>
              <a:defRPr sz="2850" b="1">
                <a:solidFill>
                  <a:srgbClr val="FFFFFF"/>
                </a:solidFill>
                <a:latin typeface="Arial"/>
                <a:ea typeface="Arial"/>
                <a:cs typeface="Arial"/>
              </a:defRPr>
            </a:lvl4pPr>
            <a:lvl5pPr>
              <a:buNone/>
              <a:defRPr sz="2850" b="1">
                <a:solidFill>
                  <a:srgbClr val="FFFFFF"/>
                </a:solidFill>
                <a:latin typeface="Arial"/>
                <a:ea typeface="Arial"/>
                <a:cs typeface="Arial"/>
              </a:defRPr>
            </a:lvl5pPr>
            <a:lvl6pPr>
              <a:buNone/>
              <a:defRPr sz="2850" b="1">
                <a:solidFill>
                  <a:srgbClr val="FFFFFF"/>
                </a:solidFill>
                <a:latin typeface="Arial"/>
                <a:ea typeface="Arial"/>
                <a:cs typeface="Arial"/>
              </a:defRPr>
            </a:lvl6pPr>
            <a:lvl7pPr>
              <a:buNone/>
              <a:defRPr sz="2850" b="1">
                <a:solidFill>
                  <a:srgbClr val="FFFFFF"/>
                </a:solidFill>
                <a:latin typeface="Arial"/>
                <a:ea typeface="Arial"/>
                <a:cs typeface="Arial"/>
              </a:defRPr>
            </a:lvl7pPr>
            <a:lvl8pPr>
              <a:buNone/>
              <a:defRPr sz="2850" b="1">
                <a:solidFill>
                  <a:srgbClr val="FFFFFF"/>
                </a:solidFill>
                <a:latin typeface="Arial"/>
                <a:ea typeface="Arial"/>
                <a:cs typeface="Arial"/>
              </a:defRPr>
            </a:lvl8pPr>
            <a:lvl9pPr>
              <a:buNone/>
              <a:defRPr sz="2850" b="1">
                <a:solidFill>
                  <a:srgbClr val="FFFFFF"/>
                </a:solidFill>
                <a:latin typeface="Arial"/>
                <a:ea typeface="Arial"/>
                <a:cs typeface="Arial"/>
              </a:defRPr>
            </a:lvl9pPr>
          </a:lstStyle>
          <a:p xmlns:a="http://schemas.openxmlformats.org/drawingml/2006/main">
            <a:pPr>
              <a:buNone/>
              <a:defRPr sz="2850" b="1">
                <a:solidFill>
                  <a:srgbClr val="FFFFFF"/>
                </a:solidFill>
                <a:latin typeface="Arial"/>
                <a:ea typeface="Arial"/>
                <a:cs typeface="Arial"/>
              </a:defRPr>
            </a:pPr>
            <a:r>
              <a:rPr sz="2850" b="1">
                <a:solidFill>
                  <a:srgbClr val="FFFFFF"/>
                </a:solidFill>
                <a:latin typeface="Arial"/>
                <a:ea typeface="Arial"/>
                <a:cs typeface="Arial"/>
              </a:rPr>
              <a:t>Owner occupancy.</a:t>
            </a:r>
          </a:p>
          <a:p xmlns:a="http://schemas.openxmlformats.org/drawingml/2006/main">
            <a:pPr>
              <a:buNone/>
              <a:defRPr sz="2850" b="1">
                <a:solidFill>
                  <a:srgbClr val="FFFFFF"/>
                </a:solidFill>
                <a:latin typeface="Arial"/>
                <a:ea typeface="Arial"/>
                <a:cs typeface="Arial"/>
              </a:defRPr>
            </a:pPr>
            <a:r>
              <a:rPr sz="2850" b="1">
                <a:solidFill>
                  <a:srgbClr val="FFFFFF"/>
                </a:solidFill>
                <a:latin typeface="Arial"/>
                <a:ea typeface="Arial"/>
                <a:cs typeface="Arial"/>
              </a:rPr>
              <a:t>Several ownership paths.</a:t>
            </a:r>
          </a:p>
        </p:txBody>
      </p:sp>
      <p:sp>
        <p:nvSpPr>
          <p:cNvPr id="5" name="">
            <a:extLst xmlns:a="http://schemas.openxmlformats.org/drawingml/2006/main">
              <a:ext uri="{FF2B5EF4-FFF2-40B4-BE49-F238E27FC236}">
                <a16:creationId xmlns:a16="http://schemas.microsoft.com/office/drawing/2014/main" id="{7E62AEFF-75B4-4114-B673-79475D0EBCE3}"/>
              </a:ext>
            </a:extLst>
          </p:cNvPr>
          <p:cNvSpPr>
            <a:spLocks xmlns:a="http://schemas.openxmlformats.org/drawingml/2006/main" noGrp="1"/>
          </p:cNvSpPr>
          <p:nvPr/>
        </p:nvSpPr>
        <p:spPr>
          <a:xfrm xmlns:a="http://schemas.openxmlformats.org/drawingml/2006/main">
            <a:off x="5905500" y="3276600"/>
            <a:ext cx="5476875"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FFFFFF"/>
                </a:solidFill>
                <a:latin typeface="Arial"/>
                <a:ea typeface="Arial"/>
                <a:cs typeface="Arial"/>
              </a:defRPr>
            </a:defPPr>
            <a:lvl1pPr>
              <a:buNone/>
              <a:defRPr sz="2025" b="0">
                <a:solidFill>
                  <a:srgbClr val="FFFFFF"/>
                </a:solidFill>
                <a:latin typeface="Arial"/>
                <a:ea typeface="Arial"/>
                <a:cs typeface="Arial"/>
              </a:defRPr>
            </a:lvl1pPr>
            <a:lvl2pPr>
              <a:buNone/>
              <a:defRPr sz="2025" b="0">
                <a:solidFill>
                  <a:srgbClr val="FFFFFF"/>
                </a:solidFill>
                <a:latin typeface="Arial"/>
                <a:ea typeface="Arial"/>
                <a:cs typeface="Arial"/>
              </a:defRPr>
            </a:lvl2pPr>
            <a:lvl3pPr>
              <a:buNone/>
              <a:defRPr sz="2025" b="0">
                <a:solidFill>
                  <a:srgbClr val="FFFFFF"/>
                </a:solidFill>
                <a:latin typeface="Arial"/>
                <a:ea typeface="Arial"/>
                <a:cs typeface="Arial"/>
              </a:defRPr>
            </a:lvl3pPr>
            <a:lvl4pPr>
              <a:buNone/>
              <a:defRPr sz="2025" b="0">
                <a:solidFill>
                  <a:srgbClr val="FFFFFF"/>
                </a:solidFill>
                <a:latin typeface="Arial"/>
                <a:ea typeface="Arial"/>
                <a:cs typeface="Arial"/>
              </a:defRPr>
            </a:lvl4pPr>
            <a:lvl5pPr>
              <a:buNone/>
              <a:defRPr sz="2025" b="0">
                <a:solidFill>
                  <a:srgbClr val="FFFFFF"/>
                </a:solidFill>
                <a:latin typeface="Arial"/>
                <a:ea typeface="Arial"/>
                <a:cs typeface="Arial"/>
              </a:defRPr>
            </a:lvl5pPr>
            <a:lvl6pPr>
              <a:buNone/>
              <a:defRPr sz="2025" b="0">
                <a:solidFill>
                  <a:srgbClr val="FFFFFF"/>
                </a:solidFill>
                <a:latin typeface="Arial"/>
                <a:ea typeface="Arial"/>
                <a:cs typeface="Arial"/>
              </a:defRPr>
            </a:lvl6pPr>
            <a:lvl7pPr>
              <a:buNone/>
              <a:defRPr sz="2025" b="0">
                <a:solidFill>
                  <a:srgbClr val="FFFFFF"/>
                </a:solidFill>
                <a:latin typeface="Arial"/>
                <a:ea typeface="Arial"/>
                <a:cs typeface="Arial"/>
              </a:defRPr>
            </a:lvl7pPr>
            <a:lvl8pPr>
              <a:buNone/>
              <a:defRPr sz="2025" b="0">
                <a:solidFill>
                  <a:srgbClr val="FFFFFF"/>
                </a:solidFill>
                <a:latin typeface="Arial"/>
                <a:ea typeface="Arial"/>
                <a:cs typeface="Arial"/>
              </a:defRPr>
            </a:lvl8pPr>
            <a:lvl9pPr>
              <a:buNone/>
              <a:defRPr sz="2025" b="0">
                <a:solidFill>
                  <a:srgbClr val="FFFFFF"/>
                </a:solidFill>
                <a:latin typeface="Arial"/>
                <a:ea typeface="Arial"/>
                <a:cs typeface="Arial"/>
              </a:defRPr>
            </a:lvl9pPr>
          </a:lstStyle>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Encourage lasting owner occupancy</a:t>
            </a:r>
          </a:p>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Support property upkeep</a:t>
            </a:r>
          </a:p>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AHP: 10-year retention / affordable rents;</a:t>
            </a:r>
          </a:p>
          <a:p xmlns:a="http://schemas.openxmlformats.org/drawingml/2006/main">
            <a:pPr>
              <a:buNone/>
              <a:defRPr sz="1875" b="0">
                <a:solidFill>
                  <a:srgbClr val="FFFFFF"/>
                </a:solidFill>
                <a:latin typeface="Arial"/>
                <a:ea typeface="Arial"/>
                <a:cs typeface="Arial"/>
              </a:defRPr>
            </a:pPr>
            <a:r>
              <a:rPr sz="1875" b="0">
                <a:solidFill>
                  <a:srgbClr val="FFFFFF"/>
                </a:solidFill>
                <a:latin typeface="Arial"/>
                <a:ea typeface="Arial"/>
                <a:cs typeface="Arial"/>
              </a:rPr>
              <a:t>not 10-year owner residence</a:t>
            </a:r>
          </a:p>
        </p:txBody>
      </p:sp>
      <p:sp>
        <p:nvSpPr>
          <p:cNvPr id="6" name="">
            <a:extLst xmlns:a="http://schemas.openxmlformats.org/drawingml/2006/main">
              <a:ext uri="{FF2B5EF4-FFF2-40B4-BE49-F238E27FC236}">
                <a16:creationId xmlns:a16="http://schemas.microsoft.com/office/drawing/2014/main" id="{228E7971-6977-43A1-80C0-321B527EF5D7}"/>
              </a:ext>
            </a:extLst>
          </p:cNvPr>
          <p:cNvSpPr>
            <a:spLocks xmlns:a="http://schemas.openxmlformats.org/drawingml/2006/main" noGrp="1"/>
          </p:cNvSpPr>
          <p:nvPr/>
        </p:nvSpPr>
        <p:spPr>
          <a:xfrm xmlns:a="http://schemas.openxmlformats.org/drawingml/2006/main">
            <a:off x="666750" y="5429250"/>
            <a:ext cx="10382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FFFFFF"/>
                </a:solidFill>
                <a:latin typeface="Arial"/>
                <a:ea typeface="Arial"/>
                <a:cs typeface="Arial"/>
              </a:defRPr>
            </a:defPPr>
            <a:lvl1pPr>
              <a:buNone/>
              <a:defRPr sz="1800" b="0">
                <a:solidFill>
                  <a:srgbClr val="FFFFFF"/>
                </a:solidFill>
                <a:latin typeface="Arial"/>
                <a:ea typeface="Arial"/>
                <a:cs typeface="Arial"/>
              </a:defRPr>
            </a:lvl1pPr>
            <a:lvl2pPr>
              <a:buNone/>
              <a:defRPr sz="1800" b="0">
                <a:solidFill>
                  <a:srgbClr val="FFFFFF"/>
                </a:solidFill>
                <a:latin typeface="Arial"/>
                <a:ea typeface="Arial"/>
                <a:cs typeface="Arial"/>
              </a:defRPr>
            </a:lvl2pPr>
            <a:lvl3pPr>
              <a:buNone/>
              <a:defRPr sz="1800" b="0">
                <a:solidFill>
                  <a:srgbClr val="FFFFFF"/>
                </a:solidFill>
                <a:latin typeface="Arial"/>
                <a:ea typeface="Arial"/>
                <a:cs typeface="Arial"/>
              </a:defRPr>
            </a:lvl3pPr>
            <a:lvl4pPr>
              <a:buNone/>
              <a:defRPr sz="1800" b="0">
                <a:solidFill>
                  <a:srgbClr val="FFFFFF"/>
                </a:solidFill>
                <a:latin typeface="Arial"/>
                <a:ea typeface="Arial"/>
                <a:cs typeface="Arial"/>
              </a:defRPr>
            </a:lvl4pPr>
            <a:lvl5pPr>
              <a:buNone/>
              <a:defRPr sz="1800" b="0">
                <a:solidFill>
                  <a:srgbClr val="FFFFFF"/>
                </a:solidFill>
                <a:latin typeface="Arial"/>
                <a:ea typeface="Arial"/>
                <a:cs typeface="Arial"/>
              </a:defRPr>
            </a:lvl5pPr>
            <a:lvl6pPr>
              <a:buNone/>
              <a:defRPr sz="1800" b="0">
                <a:solidFill>
                  <a:srgbClr val="FFFFFF"/>
                </a:solidFill>
                <a:latin typeface="Arial"/>
                <a:ea typeface="Arial"/>
                <a:cs typeface="Arial"/>
              </a:defRPr>
            </a:lvl6pPr>
            <a:lvl7pPr>
              <a:buNone/>
              <a:defRPr sz="1800" b="0">
                <a:solidFill>
                  <a:srgbClr val="FFFFFF"/>
                </a:solidFill>
                <a:latin typeface="Arial"/>
                <a:ea typeface="Arial"/>
                <a:cs typeface="Arial"/>
              </a:defRPr>
            </a:lvl7pPr>
            <a:lvl8pPr>
              <a:buNone/>
              <a:defRPr sz="1800" b="0">
                <a:solidFill>
                  <a:srgbClr val="FFFFFF"/>
                </a:solidFill>
                <a:latin typeface="Arial"/>
                <a:ea typeface="Arial"/>
                <a:cs typeface="Arial"/>
              </a:defRPr>
            </a:lvl8pPr>
            <a:lvl9pPr>
              <a:buNone/>
              <a:defRPr sz="1800" b="0">
                <a:solidFill>
                  <a:srgbClr val="FFFFFF"/>
                </a:solidFill>
                <a:latin typeface="Arial"/>
                <a:ea typeface="Arial"/>
                <a:cs typeface="Arial"/>
              </a:defRPr>
            </a:lvl9pPr>
          </a:lstStyle>
          <a:p xmlns:a="http://schemas.openxmlformats.org/drawingml/2006/main">
            <a:pPr>
              <a:buNone/>
              <a:defRPr sz="1725" b="0">
                <a:solidFill>
                  <a:srgbClr val="FFFFFF"/>
                </a:solidFill>
                <a:latin typeface="Arial"/>
                <a:ea typeface="Arial"/>
                <a:cs typeface="Arial"/>
              </a:defRPr>
            </a:pPr>
            <a:r>
              <a:rPr sz="1725" b="0">
                <a:solidFill>
                  <a:srgbClr val="FFFFFF"/>
                </a:solidFill>
                <a:latin typeface="Arial"/>
                <a:ea typeface="Arial"/>
                <a:cs typeface="Arial"/>
              </a:rPr>
              <a:t>Residence, ownership retention, affordable rents and resale protections are separate. Suggested residence terms must not shorten longer protections.</a:t>
            </a:r>
          </a:p>
        </p:txBody>
      </p:sp>
      <p:sp>
        <p:nvSpPr>
          <p:cNvPr id="7" name="">
            <a:extLst xmlns:a="http://schemas.openxmlformats.org/drawingml/2006/main">
              <a:ext uri="{FF2B5EF4-FFF2-40B4-BE49-F238E27FC236}">
                <a16:creationId xmlns:a16="http://schemas.microsoft.com/office/drawing/2014/main" id="{3E1683E7-2D38-4EB4-98E1-049D6060AA5E}"/>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E0DED6"/>
                </a:solidFill>
                <a:latin typeface="Arial"/>
                <a:ea typeface="Arial"/>
                <a:cs typeface="Arial"/>
              </a:defRPr>
            </a:defPPr>
            <a:lvl1pPr>
              <a:buNone/>
              <a:defRPr sz="975" b="0">
                <a:solidFill>
                  <a:srgbClr val="E0DED6"/>
                </a:solidFill>
                <a:latin typeface="Arial"/>
                <a:ea typeface="Arial"/>
                <a:cs typeface="Arial"/>
              </a:defRPr>
            </a:lvl1pPr>
            <a:lvl2pPr>
              <a:buNone/>
              <a:defRPr sz="975" b="0">
                <a:solidFill>
                  <a:srgbClr val="E0DED6"/>
                </a:solidFill>
                <a:latin typeface="Arial"/>
                <a:ea typeface="Arial"/>
                <a:cs typeface="Arial"/>
              </a:defRPr>
            </a:lvl2pPr>
            <a:lvl3pPr>
              <a:buNone/>
              <a:defRPr sz="975" b="0">
                <a:solidFill>
                  <a:srgbClr val="E0DED6"/>
                </a:solidFill>
                <a:latin typeface="Arial"/>
                <a:ea typeface="Arial"/>
                <a:cs typeface="Arial"/>
              </a:defRPr>
            </a:lvl3pPr>
            <a:lvl4pPr>
              <a:buNone/>
              <a:defRPr sz="975" b="0">
                <a:solidFill>
                  <a:srgbClr val="E0DED6"/>
                </a:solidFill>
                <a:latin typeface="Arial"/>
                <a:ea typeface="Arial"/>
                <a:cs typeface="Arial"/>
              </a:defRPr>
            </a:lvl4pPr>
            <a:lvl5pPr>
              <a:buNone/>
              <a:defRPr sz="975" b="0">
                <a:solidFill>
                  <a:srgbClr val="E0DED6"/>
                </a:solidFill>
                <a:latin typeface="Arial"/>
                <a:ea typeface="Arial"/>
                <a:cs typeface="Arial"/>
              </a:defRPr>
            </a:lvl5pPr>
            <a:lvl6pPr>
              <a:buNone/>
              <a:defRPr sz="975" b="0">
                <a:solidFill>
                  <a:srgbClr val="E0DED6"/>
                </a:solidFill>
                <a:latin typeface="Arial"/>
                <a:ea typeface="Arial"/>
                <a:cs typeface="Arial"/>
              </a:defRPr>
            </a:lvl6pPr>
            <a:lvl7pPr>
              <a:buNone/>
              <a:defRPr sz="975" b="0">
                <a:solidFill>
                  <a:srgbClr val="E0DED6"/>
                </a:solidFill>
                <a:latin typeface="Arial"/>
                <a:ea typeface="Arial"/>
                <a:cs typeface="Arial"/>
              </a:defRPr>
            </a:lvl7pPr>
            <a:lvl8pPr>
              <a:buNone/>
              <a:defRPr sz="975" b="0">
                <a:solidFill>
                  <a:srgbClr val="E0DED6"/>
                </a:solidFill>
                <a:latin typeface="Arial"/>
                <a:ea typeface="Arial"/>
                <a:cs typeface="Arial"/>
              </a:defRPr>
            </a:lvl8pPr>
            <a:lvl9pPr>
              <a:buNone/>
              <a:defRPr sz="975" b="0">
                <a:solidFill>
                  <a:srgbClr val="E0DED6"/>
                </a:solidFill>
                <a:latin typeface="Arial"/>
                <a:ea typeface="Arial"/>
                <a:cs typeface="Arial"/>
              </a:defRPr>
            </a:lvl9pPr>
          </a:lstStyle>
          <a:p xmlns:a="http://schemas.openxmlformats.org/drawingml/2006/main">
            <a:pPr>
              <a:buNone/>
              <a:defRPr sz="975" b="0">
                <a:solidFill>
                  <a:srgbClr val="E0DED6"/>
                </a:solidFill>
                <a:latin typeface="Arial"/>
                <a:ea typeface="Arial"/>
                <a:cs typeface="Arial"/>
              </a:defRPr>
            </a:pPr>
            <a:r>
              <a:rPr sz="975" b="0">
                <a:solidFill>
                  <a:srgbClr val="E0DED6"/>
                </a:solidFill>
                <a:latin typeface="Arial"/>
                <a:ea typeface="Arial"/>
                <a:cs typeface="Arial"/>
              </a:rPr>
              <a:t>Suggestions for discussion - no rules or commitments are being imposed.</a:t>
            </a:r>
          </a:p>
        </p:txBody>
      </p:sp>
      <p:sp>
        <p:nvSpPr>
          <p:cNvPr id="8" name="">
            <a:extLst xmlns:a="http://schemas.openxmlformats.org/drawingml/2006/main">
              <a:ext uri="{FF2B5EF4-FFF2-40B4-BE49-F238E27FC236}">
                <a16:creationId xmlns:a16="http://schemas.microsoft.com/office/drawing/2014/main" id="{F5F33040-8D84-4443-8B63-3F943AC1D155}"/>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Arial"/>
                <a:ea typeface="Arial"/>
                <a:cs typeface="Arial"/>
              </a:defRPr>
            </a:defPPr>
            <a:lvl1pPr>
              <a:buNone/>
              <a:defRPr sz="1050" b="0">
                <a:solidFill>
                  <a:srgbClr val="FFFFFF"/>
                </a:solidFill>
                <a:latin typeface="Arial"/>
                <a:ea typeface="Arial"/>
                <a:cs typeface="Arial"/>
              </a:defRPr>
            </a:lvl1pPr>
            <a:lvl2pPr>
              <a:buNone/>
              <a:defRPr sz="1050" b="0">
                <a:solidFill>
                  <a:srgbClr val="FFFFFF"/>
                </a:solidFill>
                <a:latin typeface="Arial"/>
                <a:ea typeface="Arial"/>
                <a:cs typeface="Arial"/>
              </a:defRPr>
            </a:lvl2pPr>
            <a:lvl3pPr>
              <a:buNone/>
              <a:defRPr sz="1050" b="0">
                <a:solidFill>
                  <a:srgbClr val="FFFFFF"/>
                </a:solidFill>
                <a:latin typeface="Arial"/>
                <a:ea typeface="Arial"/>
                <a:cs typeface="Arial"/>
              </a:defRPr>
            </a:lvl3pPr>
            <a:lvl4pPr>
              <a:buNone/>
              <a:defRPr sz="1050" b="0">
                <a:solidFill>
                  <a:srgbClr val="FFFFFF"/>
                </a:solidFill>
                <a:latin typeface="Arial"/>
                <a:ea typeface="Arial"/>
                <a:cs typeface="Arial"/>
              </a:defRPr>
            </a:lvl4pPr>
            <a:lvl5pPr>
              <a:buNone/>
              <a:defRPr sz="1050" b="0">
                <a:solidFill>
                  <a:srgbClr val="FFFFFF"/>
                </a:solidFill>
                <a:latin typeface="Arial"/>
                <a:ea typeface="Arial"/>
                <a:cs typeface="Arial"/>
              </a:defRPr>
            </a:lvl5pPr>
            <a:lvl6pPr>
              <a:buNone/>
              <a:defRPr sz="1050" b="0">
                <a:solidFill>
                  <a:srgbClr val="FFFFFF"/>
                </a:solidFill>
                <a:latin typeface="Arial"/>
                <a:ea typeface="Arial"/>
                <a:cs typeface="Arial"/>
              </a:defRPr>
            </a:lvl6pPr>
            <a:lvl7pPr>
              <a:buNone/>
              <a:defRPr sz="1050" b="0">
                <a:solidFill>
                  <a:srgbClr val="FFFFFF"/>
                </a:solidFill>
                <a:latin typeface="Arial"/>
                <a:ea typeface="Arial"/>
                <a:cs typeface="Arial"/>
              </a:defRPr>
            </a:lvl7pPr>
            <a:lvl8pPr>
              <a:buNone/>
              <a:defRPr sz="1050" b="0">
                <a:solidFill>
                  <a:srgbClr val="FFFFFF"/>
                </a:solidFill>
                <a:latin typeface="Arial"/>
                <a:ea typeface="Arial"/>
                <a:cs typeface="Arial"/>
              </a:defRPr>
            </a:lvl8pPr>
            <a:lvl9pPr>
              <a:buNone/>
              <a:defRPr sz="1050" b="0">
                <a:solidFill>
                  <a:srgbClr val="FFFFFF"/>
                </a:solidFill>
                <a:latin typeface="Arial"/>
                <a:ea typeface="Arial"/>
                <a:cs typeface="Arial"/>
              </a:defRPr>
            </a:lvl9pPr>
          </a:lstStyle>
          <a:p xmlns:a="http://schemas.openxmlformats.org/drawingml/2006/main">
            <a:pPr>
              <a:buNone/>
              <a:defRPr sz="1050" b="0">
                <a:solidFill>
                  <a:srgbClr val="FFFFFF"/>
                </a:solidFill>
                <a:latin typeface="Arial"/>
                <a:ea typeface="Arial"/>
                <a:cs typeface="Arial"/>
              </a:defRPr>
            </a:pPr>
            <a:r>
              <a:rPr sz="1050" b="0">
                <a:solidFill>
                  <a:srgbClr val="FFFFFF"/>
                </a:solidFill>
                <a:latin typeface="Arial"/>
                <a:ea typeface="Arial"/>
                <a:cs typeface="Arial"/>
              </a:rPr>
              <a:t>04</a:t>
            </a:r>
          </a:p>
        </p:txBody>
      </p:sp>
    </p:spTree>
    <p:extLst>
      <p:ext uri="{BB962C8B-B14F-4D97-AF65-F5344CB8AC3E}">
        <p14:creationId xmlns:p14="http://schemas.microsoft.com/office/powerpoint/2010/main" val="1386323109"/>
      </p:ext>
    </p:extLst>
  </p:cSld>
</p:sld>
</file>

<file path=ppt/slides/slide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22858FF-4E90-410D-A8CB-C6D73DFBD1BD}"/>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Different homes. One ownership principle.</a:t>
            </a:r>
          </a:p>
        </p:txBody>
      </p:sp>
      <p:pic>
        <p:nvPicPr>
          <p:cNvPr id="2" name="">
            <a:extLst xmlns:a="http://schemas.openxmlformats.org/drawingml/2006/main">
              <a:ext uri="{FF2B5EF4-FFF2-40B4-BE49-F238E27FC236}">
                <a16:creationId xmlns:a16="http://schemas.microsoft.com/office/drawing/2014/main" id="{3385F8DE-14C6-4226-BC55-E68496A1B108}"/>
              </a:ext>
            </a:extLst>
          </p:cNvPr>
          <p:cNvPicPr>
            <a:picLocks xmlns:a="http://schemas.openxmlformats.org/drawingml/2006/main" noChangeAspect="1"/>
          </p:cNvPicPr>
          <p:nvPr/>
        </p:nvPicPr>
        <p:blipFill>
          <a:blip xmlns:r="http://schemas.openxmlformats.org/officeDocument/2006/relationships" xmlns:a="http://schemas.openxmlformats.org/drawingml/2006/main" r:embed="Rdff17acf955941a3"/>
          <a:stretch xmlns:a="http://schemas.openxmlformats.org/drawingml/2006/main"/>
        </p:blipFill>
        <p:spPr>
          <a:xfrm xmlns:a="http://schemas.openxmlformats.org/drawingml/2006/main">
            <a:off x="2744982" y="1466850"/>
            <a:ext cx="6702037" cy="37719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C9CA8D1-D85B-4764-B7F7-0BE489AB2D23}"/>
              </a:ext>
            </a:extLst>
          </p:cNvPr>
          <p:cNvSpPr>
            <a:spLocks xmlns:a="http://schemas.openxmlformats.org/drawingml/2006/main" noGrp="1"/>
          </p:cNvSpPr>
          <p:nvPr/>
        </p:nvSpPr>
        <p:spPr>
          <a:xfrm xmlns:a="http://schemas.openxmlformats.org/drawingml/2006/main">
            <a:off x="2743200" y="5114925"/>
            <a:ext cx="2190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235D51"/>
                </a:solidFill>
                <a:latin typeface="Arial"/>
                <a:ea typeface="Arial"/>
                <a:cs typeface="Arial"/>
              </a:defRPr>
            </a:defPPr>
            <a:lvl1pPr>
              <a:buNone/>
              <a:defRPr sz="1725" b="1">
                <a:solidFill>
                  <a:srgbClr val="235D51"/>
                </a:solidFill>
                <a:latin typeface="Arial"/>
                <a:ea typeface="Arial"/>
                <a:cs typeface="Arial"/>
              </a:defRPr>
            </a:lvl1pPr>
            <a:lvl2pPr>
              <a:buNone/>
              <a:defRPr sz="1725" b="1">
                <a:solidFill>
                  <a:srgbClr val="235D51"/>
                </a:solidFill>
                <a:latin typeface="Arial"/>
                <a:ea typeface="Arial"/>
                <a:cs typeface="Arial"/>
              </a:defRPr>
            </a:lvl2pPr>
            <a:lvl3pPr>
              <a:buNone/>
              <a:defRPr sz="1725" b="1">
                <a:solidFill>
                  <a:srgbClr val="235D51"/>
                </a:solidFill>
                <a:latin typeface="Arial"/>
                <a:ea typeface="Arial"/>
                <a:cs typeface="Arial"/>
              </a:defRPr>
            </a:lvl3pPr>
            <a:lvl4pPr>
              <a:buNone/>
              <a:defRPr sz="1725" b="1">
                <a:solidFill>
                  <a:srgbClr val="235D51"/>
                </a:solidFill>
                <a:latin typeface="Arial"/>
                <a:ea typeface="Arial"/>
                <a:cs typeface="Arial"/>
              </a:defRPr>
            </a:lvl4pPr>
            <a:lvl5pPr>
              <a:buNone/>
              <a:defRPr sz="1725" b="1">
                <a:solidFill>
                  <a:srgbClr val="235D51"/>
                </a:solidFill>
                <a:latin typeface="Arial"/>
                <a:ea typeface="Arial"/>
                <a:cs typeface="Arial"/>
              </a:defRPr>
            </a:lvl5pPr>
            <a:lvl6pPr>
              <a:buNone/>
              <a:defRPr sz="1725" b="1">
                <a:solidFill>
                  <a:srgbClr val="235D51"/>
                </a:solidFill>
                <a:latin typeface="Arial"/>
                <a:ea typeface="Arial"/>
                <a:cs typeface="Arial"/>
              </a:defRPr>
            </a:lvl6pPr>
            <a:lvl7pPr>
              <a:buNone/>
              <a:defRPr sz="1725" b="1">
                <a:solidFill>
                  <a:srgbClr val="235D51"/>
                </a:solidFill>
                <a:latin typeface="Arial"/>
                <a:ea typeface="Arial"/>
                <a:cs typeface="Arial"/>
              </a:defRPr>
            </a:lvl7pPr>
            <a:lvl8pPr>
              <a:buNone/>
              <a:defRPr sz="1725" b="1">
                <a:solidFill>
                  <a:srgbClr val="235D51"/>
                </a:solidFill>
                <a:latin typeface="Arial"/>
                <a:ea typeface="Arial"/>
                <a:cs typeface="Arial"/>
              </a:defRPr>
            </a:lvl8pPr>
            <a:lvl9pPr>
              <a:buNone/>
              <a:defRPr sz="1725" b="1">
                <a:solidFill>
                  <a:srgbClr val="235D51"/>
                </a:solidFill>
                <a:latin typeface="Arial"/>
                <a:ea typeface="Arial"/>
                <a:cs typeface="Arial"/>
              </a:defRPr>
            </a:lvl9pPr>
          </a:lstStyle>
          <a:p xmlns:a="http://schemas.openxmlformats.org/drawingml/2006/main">
            <a:pPr>
              <a:buNone/>
              <a:defRPr sz="1725" b="1">
                <a:solidFill>
                  <a:srgbClr val="235D51"/>
                </a:solidFill>
                <a:latin typeface="Arial"/>
                <a:ea typeface="Arial"/>
                <a:cs typeface="Arial"/>
              </a:defRPr>
            </a:pPr>
            <a:r>
              <a:rPr sz="1725" b="1">
                <a:solidFill>
                  <a:srgbClr val="235D51"/>
                </a:solidFill>
                <a:latin typeface="Arial"/>
                <a:ea typeface="Arial"/>
                <a:cs typeface="Arial"/>
              </a:rPr>
              <a:t>SINGLE-FAMILY</a:t>
            </a:r>
          </a:p>
        </p:txBody>
      </p:sp>
      <p:sp>
        <p:nvSpPr>
          <p:cNvPr id="4" name="">
            <a:extLst xmlns:a="http://schemas.openxmlformats.org/drawingml/2006/main">
              <a:ext uri="{FF2B5EF4-FFF2-40B4-BE49-F238E27FC236}">
                <a16:creationId xmlns:a16="http://schemas.microsoft.com/office/drawing/2014/main" id="{EB0DC0A6-FF88-4C64-A7B8-4F3E574568AF}"/>
              </a:ext>
            </a:extLst>
          </p:cNvPr>
          <p:cNvSpPr>
            <a:spLocks xmlns:a="http://schemas.openxmlformats.org/drawingml/2006/main" noGrp="1"/>
          </p:cNvSpPr>
          <p:nvPr/>
        </p:nvSpPr>
        <p:spPr>
          <a:xfrm xmlns:a="http://schemas.openxmlformats.org/drawingml/2006/main">
            <a:off x="2743200" y="5619750"/>
            <a:ext cx="219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182D30"/>
                </a:solidFill>
                <a:latin typeface="Arial"/>
                <a:ea typeface="Arial"/>
                <a:cs typeface="Arial"/>
              </a:defRPr>
            </a:defPPr>
            <a:lvl1pPr>
              <a:buNone/>
              <a:defRPr sz="1500" b="0">
                <a:solidFill>
                  <a:srgbClr val="182D30"/>
                </a:solidFill>
                <a:latin typeface="Arial"/>
                <a:ea typeface="Arial"/>
                <a:cs typeface="Arial"/>
              </a:defRPr>
            </a:lvl1pPr>
            <a:lvl2pPr>
              <a:buNone/>
              <a:defRPr sz="1500" b="0">
                <a:solidFill>
                  <a:srgbClr val="182D30"/>
                </a:solidFill>
                <a:latin typeface="Arial"/>
                <a:ea typeface="Arial"/>
                <a:cs typeface="Arial"/>
              </a:defRPr>
            </a:lvl2pPr>
            <a:lvl3pPr>
              <a:buNone/>
              <a:defRPr sz="1500" b="0">
                <a:solidFill>
                  <a:srgbClr val="182D30"/>
                </a:solidFill>
                <a:latin typeface="Arial"/>
                <a:ea typeface="Arial"/>
                <a:cs typeface="Arial"/>
              </a:defRPr>
            </a:lvl3pPr>
            <a:lvl4pPr>
              <a:buNone/>
              <a:defRPr sz="1500" b="0">
                <a:solidFill>
                  <a:srgbClr val="182D30"/>
                </a:solidFill>
                <a:latin typeface="Arial"/>
                <a:ea typeface="Arial"/>
                <a:cs typeface="Arial"/>
              </a:defRPr>
            </a:lvl4pPr>
            <a:lvl5pPr>
              <a:buNone/>
              <a:defRPr sz="1500" b="0">
                <a:solidFill>
                  <a:srgbClr val="182D30"/>
                </a:solidFill>
                <a:latin typeface="Arial"/>
                <a:ea typeface="Arial"/>
                <a:cs typeface="Arial"/>
              </a:defRPr>
            </a:lvl5pPr>
            <a:lvl6pPr>
              <a:buNone/>
              <a:defRPr sz="1500" b="0">
                <a:solidFill>
                  <a:srgbClr val="182D30"/>
                </a:solidFill>
                <a:latin typeface="Arial"/>
                <a:ea typeface="Arial"/>
                <a:cs typeface="Arial"/>
              </a:defRPr>
            </a:lvl6pPr>
            <a:lvl7pPr>
              <a:buNone/>
              <a:defRPr sz="1500" b="0">
                <a:solidFill>
                  <a:srgbClr val="182D30"/>
                </a:solidFill>
                <a:latin typeface="Arial"/>
                <a:ea typeface="Arial"/>
                <a:cs typeface="Arial"/>
              </a:defRPr>
            </a:lvl7pPr>
            <a:lvl8pPr>
              <a:buNone/>
              <a:defRPr sz="1500" b="0">
                <a:solidFill>
                  <a:srgbClr val="182D30"/>
                </a:solidFill>
                <a:latin typeface="Arial"/>
                <a:ea typeface="Arial"/>
                <a:cs typeface="Arial"/>
              </a:defRPr>
            </a:lvl8pPr>
            <a:lvl9pPr>
              <a:buNone/>
              <a:defRPr sz="1500" b="0">
                <a:solidFill>
                  <a:srgbClr val="182D30"/>
                </a:solidFill>
                <a:latin typeface="Arial"/>
                <a:ea typeface="Arial"/>
                <a:cs typeface="Arial"/>
              </a:defRPr>
            </a:lvl9pPr>
          </a:lstStyle>
          <a:p xmlns:a="http://schemas.openxmlformats.org/drawingml/2006/main">
            <a:pPr>
              <a:buNone/>
              <a:defRPr sz="1500" b="0">
                <a:solidFill>
                  <a:srgbClr val="182D30"/>
                </a:solidFill>
                <a:latin typeface="Arial"/>
                <a:ea typeface="Arial"/>
                <a:cs typeface="Arial"/>
              </a:defRPr>
            </a:pPr>
            <a:r>
              <a:rPr sz="1500" b="0">
                <a:solidFill>
                  <a:srgbClr val="182D30"/>
                </a:solidFill>
                <a:latin typeface="Arial"/>
                <a:ea typeface="Arial"/>
                <a:cs typeface="Arial"/>
              </a:rPr>
              <a:t>A home for its resident owner</a:t>
            </a:r>
          </a:p>
        </p:txBody>
      </p:sp>
      <p:sp>
        <p:nvSpPr>
          <p:cNvPr id="5" name="">
            <a:extLst xmlns:a="http://schemas.openxmlformats.org/drawingml/2006/main">
              <a:ext uri="{FF2B5EF4-FFF2-40B4-BE49-F238E27FC236}">
                <a16:creationId xmlns:a16="http://schemas.microsoft.com/office/drawing/2014/main" id="{96D29F89-CB3A-4624-AD53-B14AEE0BDEE3}"/>
              </a:ext>
            </a:extLst>
          </p:cNvPr>
          <p:cNvSpPr>
            <a:spLocks xmlns:a="http://schemas.openxmlformats.org/drawingml/2006/main" noGrp="1"/>
          </p:cNvSpPr>
          <p:nvPr/>
        </p:nvSpPr>
        <p:spPr>
          <a:xfrm xmlns:a="http://schemas.openxmlformats.org/drawingml/2006/main">
            <a:off x="5029200" y="5114925"/>
            <a:ext cx="2190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235D51"/>
                </a:solidFill>
                <a:latin typeface="Arial"/>
                <a:ea typeface="Arial"/>
                <a:cs typeface="Arial"/>
              </a:defRPr>
            </a:defPPr>
            <a:lvl1pPr>
              <a:buNone/>
              <a:defRPr sz="1725" b="1">
                <a:solidFill>
                  <a:srgbClr val="235D51"/>
                </a:solidFill>
                <a:latin typeface="Arial"/>
                <a:ea typeface="Arial"/>
                <a:cs typeface="Arial"/>
              </a:defRPr>
            </a:lvl1pPr>
            <a:lvl2pPr>
              <a:buNone/>
              <a:defRPr sz="1725" b="1">
                <a:solidFill>
                  <a:srgbClr val="235D51"/>
                </a:solidFill>
                <a:latin typeface="Arial"/>
                <a:ea typeface="Arial"/>
                <a:cs typeface="Arial"/>
              </a:defRPr>
            </a:lvl2pPr>
            <a:lvl3pPr>
              <a:buNone/>
              <a:defRPr sz="1725" b="1">
                <a:solidFill>
                  <a:srgbClr val="235D51"/>
                </a:solidFill>
                <a:latin typeface="Arial"/>
                <a:ea typeface="Arial"/>
                <a:cs typeface="Arial"/>
              </a:defRPr>
            </a:lvl3pPr>
            <a:lvl4pPr>
              <a:buNone/>
              <a:defRPr sz="1725" b="1">
                <a:solidFill>
                  <a:srgbClr val="235D51"/>
                </a:solidFill>
                <a:latin typeface="Arial"/>
                <a:ea typeface="Arial"/>
                <a:cs typeface="Arial"/>
              </a:defRPr>
            </a:lvl4pPr>
            <a:lvl5pPr>
              <a:buNone/>
              <a:defRPr sz="1725" b="1">
                <a:solidFill>
                  <a:srgbClr val="235D51"/>
                </a:solidFill>
                <a:latin typeface="Arial"/>
                <a:ea typeface="Arial"/>
                <a:cs typeface="Arial"/>
              </a:defRPr>
            </a:lvl5pPr>
            <a:lvl6pPr>
              <a:buNone/>
              <a:defRPr sz="1725" b="1">
                <a:solidFill>
                  <a:srgbClr val="235D51"/>
                </a:solidFill>
                <a:latin typeface="Arial"/>
                <a:ea typeface="Arial"/>
                <a:cs typeface="Arial"/>
              </a:defRPr>
            </a:lvl6pPr>
            <a:lvl7pPr>
              <a:buNone/>
              <a:defRPr sz="1725" b="1">
                <a:solidFill>
                  <a:srgbClr val="235D51"/>
                </a:solidFill>
                <a:latin typeface="Arial"/>
                <a:ea typeface="Arial"/>
                <a:cs typeface="Arial"/>
              </a:defRPr>
            </a:lvl7pPr>
            <a:lvl8pPr>
              <a:buNone/>
              <a:defRPr sz="1725" b="1">
                <a:solidFill>
                  <a:srgbClr val="235D51"/>
                </a:solidFill>
                <a:latin typeface="Arial"/>
                <a:ea typeface="Arial"/>
                <a:cs typeface="Arial"/>
              </a:defRPr>
            </a:lvl8pPr>
            <a:lvl9pPr>
              <a:buNone/>
              <a:defRPr sz="1725" b="1">
                <a:solidFill>
                  <a:srgbClr val="235D51"/>
                </a:solidFill>
                <a:latin typeface="Arial"/>
                <a:ea typeface="Arial"/>
                <a:cs typeface="Arial"/>
              </a:defRPr>
            </a:lvl9pPr>
          </a:lstStyle>
          <a:p xmlns:a="http://schemas.openxmlformats.org/drawingml/2006/main">
            <a:pPr>
              <a:buNone/>
              <a:defRPr sz="1725" b="1">
                <a:solidFill>
                  <a:srgbClr val="235D51"/>
                </a:solidFill>
                <a:latin typeface="Arial"/>
                <a:ea typeface="Arial"/>
                <a:cs typeface="Arial"/>
              </a:defRPr>
            </a:pPr>
            <a:r>
              <a:rPr sz="1725" b="1">
                <a:solidFill>
                  <a:srgbClr val="235D51"/>
                </a:solidFill>
                <a:latin typeface="Arial"/>
                <a:ea typeface="Arial"/>
                <a:cs typeface="Arial"/>
              </a:rPr>
              <a:t>TWO-FAMILY</a:t>
            </a:r>
          </a:p>
        </p:txBody>
      </p:sp>
      <p:sp>
        <p:nvSpPr>
          <p:cNvPr id="6" name="">
            <a:extLst xmlns:a="http://schemas.openxmlformats.org/drawingml/2006/main">
              <a:ext uri="{FF2B5EF4-FFF2-40B4-BE49-F238E27FC236}">
                <a16:creationId xmlns:a16="http://schemas.microsoft.com/office/drawing/2014/main" id="{8D6F8310-314F-4EB9-BBA1-09AC129B1760}"/>
              </a:ext>
            </a:extLst>
          </p:cNvPr>
          <p:cNvSpPr>
            <a:spLocks xmlns:a="http://schemas.openxmlformats.org/drawingml/2006/main" noGrp="1"/>
          </p:cNvSpPr>
          <p:nvPr/>
        </p:nvSpPr>
        <p:spPr>
          <a:xfrm xmlns:a="http://schemas.openxmlformats.org/drawingml/2006/main">
            <a:off x="5029200" y="5619750"/>
            <a:ext cx="219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182D30"/>
                </a:solidFill>
                <a:latin typeface="Arial"/>
                <a:ea typeface="Arial"/>
                <a:cs typeface="Arial"/>
              </a:defRPr>
            </a:defPPr>
            <a:lvl1pPr>
              <a:buNone/>
              <a:defRPr sz="1500" b="0">
                <a:solidFill>
                  <a:srgbClr val="182D30"/>
                </a:solidFill>
                <a:latin typeface="Arial"/>
                <a:ea typeface="Arial"/>
                <a:cs typeface="Arial"/>
              </a:defRPr>
            </a:lvl1pPr>
            <a:lvl2pPr>
              <a:buNone/>
              <a:defRPr sz="1500" b="0">
                <a:solidFill>
                  <a:srgbClr val="182D30"/>
                </a:solidFill>
                <a:latin typeface="Arial"/>
                <a:ea typeface="Arial"/>
                <a:cs typeface="Arial"/>
              </a:defRPr>
            </a:lvl2pPr>
            <a:lvl3pPr>
              <a:buNone/>
              <a:defRPr sz="1500" b="0">
                <a:solidFill>
                  <a:srgbClr val="182D30"/>
                </a:solidFill>
                <a:latin typeface="Arial"/>
                <a:ea typeface="Arial"/>
                <a:cs typeface="Arial"/>
              </a:defRPr>
            </a:lvl3pPr>
            <a:lvl4pPr>
              <a:buNone/>
              <a:defRPr sz="1500" b="0">
                <a:solidFill>
                  <a:srgbClr val="182D30"/>
                </a:solidFill>
                <a:latin typeface="Arial"/>
                <a:ea typeface="Arial"/>
                <a:cs typeface="Arial"/>
              </a:defRPr>
            </a:lvl4pPr>
            <a:lvl5pPr>
              <a:buNone/>
              <a:defRPr sz="1500" b="0">
                <a:solidFill>
                  <a:srgbClr val="182D30"/>
                </a:solidFill>
                <a:latin typeface="Arial"/>
                <a:ea typeface="Arial"/>
                <a:cs typeface="Arial"/>
              </a:defRPr>
            </a:lvl5pPr>
            <a:lvl6pPr>
              <a:buNone/>
              <a:defRPr sz="1500" b="0">
                <a:solidFill>
                  <a:srgbClr val="182D30"/>
                </a:solidFill>
                <a:latin typeface="Arial"/>
                <a:ea typeface="Arial"/>
                <a:cs typeface="Arial"/>
              </a:defRPr>
            </a:lvl6pPr>
            <a:lvl7pPr>
              <a:buNone/>
              <a:defRPr sz="1500" b="0">
                <a:solidFill>
                  <a:srgbClr val="182D30"/>
                </a:solidFill>
                <a:latin typeface="Arial"/>
                <a:ea typeface="Arial"/>
                <a:cs typeface="Arial"/>
              </a:defRPr>
            </a:lvl7pPr>
            <a:lvl8pPr>
              <a:buNone/>
              <a:defRPr sz="1500" b="0">
                <a:solidFill>
                  <a:srgbClr val="182D30"/>
                </a:solidFill>
                <a:latin typeface="Arial"/>
                <a:ea typeface="Arial"/>
                <a:cs typeface="Arial"/>
              </a:defRPr>
            </a:lvl8pPr>
            <a:lvl9pPr>
              <a:buNone/>
              <a:defRPr sz="1500" b="0">
                <a:solidFill>
                  <a:srgbClr val="182D30"/>
                </a:solidFill>
                <a:latin typeface="Arial"/>
                <a:ea typeface="Arial"/>
                <a:cs typeface="Arial"/>
              </a:defRPr>
            </a:lvl9pPr>
          </a:lstStyle>
          <a:p xmlns:a="http://schemas.openxmlformats.org/drawingml/2006/main">
            <a:pPr>
              <a:buNone/>
              <a:defRPr sz="1500" b="0">
                <a:solidFill>
                  <a:srgbClr val="182D30"/>
                </a:solidFill>
                <a:latin typeface="Arial"/>
                <a:ea typeface="Arial"/>
                <a:cs typeface="Arial"/>
              </a:defRPr>
            </a:pPr>
            <a:r>
              <a:rPr sz="1500" b="0">
                <a:solidFill>
                  <a:srgbClr val="182D30"/>
                </a:solidFill>
                <a:latin typeface="Arial"/>
                <a:ea typeface="Arial"/>
                <a:cs typeface="Arial"/>
              </a:rPr>
              <a:t>Owner home + rental apartment</a:t>
            </a:r>
          </a:p>
        </p:txBody>
      </p:sp>
      <p:sp>
        <p:nvSpPr>
          <p:cNvPr id="7" name="">
            <a:extLst xmlns:a="http://schemas.openxmlformats.org/drawingml/2006/main">
              <a:ext uri="{FF2B5EF4-FFF2-40B4-BE49-F238E27FC236}">
                <a16:creationId xmlns:a16="http://schemas.microsoft.com/office/drawing/2014/main" id="{F73FFC18-14AE-4E07-9007-447CB448CF95}"/>
              </a:ext>
            </a:extLst>
          </p:cNvPr>
          <p:cNvSpPr>
            <a:spLocks xmlns:a="http://schemas.openxmlformats.org/drawingml/2006/main" noGrp="1"/>
          </p:cNvSpPr>
          <p:nvPr/>
        </p:nvSpPr>
        <p:spPr>
          <a:xfrm xmlns:a="http://schemas.openxmlformats.org/drawingml/2006/main">
            <a:off x="7315200" y="5114925"/>
            <a:ext cx="2190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235D51"/>
                </a:solidFill>
                <a:latin typeface="Arial"/>
                <a:ea typeface="Arial"/>
                <a:cs typeface="Arial"/>
              </a:defRPr>
            </a:defPPr>
            <a:lvl1pPr>
              <a:buNone/>
              <a:defRPr sz="1725" b="1">
                <a:solidFill>
                  <a:srgbClr val="235D51"/>
                </a:solidFill>
                <a:latin typeface="Arial"/>
                <a:ea typeface="Arial"/>
                <a:cs typeface="Arial"/>
              </a:defRPr>
            </a:lvl1pPr>
            <a:lvl2pPr>
              <a:buNone/>
              <a:defRPr sz="1725" b="1">
                <a:solidFill>
                  <a:srgbClr val="235D51"/>
                </a:solidFill>
                <a:latin typeface="Arial"/>
                <a:ea typeface="Arial"/>
                <a:cs typeface="Arial"/>
              </a:defRPr>
            </a:lvl2pPr>
            <a:lvl3pPr>
              <a:buNone/>
              <a:defRPr sz="1725" b="1">
                <a:solidFill>
                  <a:srgbClr val="235D51"/>
                </a:solidFill>
                <a:latin typeface="Arial"/>
                <a:ea typeface="Arial"/>
                <a:cs typeface="Arial"/>
              </a:defRPr>
            </a:lvl3pPr>
            <a:lvl4pPr>
              <a:buNone/>
              <a:defRPr sz="1725" b="1">
                <a:solidFill>
                  <a:srgbClr val="235D51"/>
                </a:solidFill>
                <a:latin typeface="Arial"/>
                <a:ea typeface="Arial"/>
                <a:cs typeface="Arial"/>
              </a:defRPr>
            </a:lvl4pPr>
            <a:lvl5pPr>
              <a:buNone/>
              <a:defRPr sz="1725" b="1">
                <a:solidFill>
                  <a:srgbClr val="235D51"/>
                </a:solidFill>
                <a:latin typeface="Arial"/>
                <a:ea typeface="Arial"/>
                <a:cs typeface="Arial"/>
              </a:defRPr>
            </a:lvl5pPr>
            <a:lvl6pPr>
              <a:buNone/>
              <a:defRPr sz="1725" b="1">
                <a:solidFill>
                  <a:srgbClr val="235D51"/>
                </a:solidFill>
                <a:latin typeface="Arial"/>
                <a:ea typeface="Arial"/>
                <a:cs typeface="Arial"/>
              </a:defRPr>
            </a:lvl6pPr>
            <a:lvl7pPr>
              <a:buNone/>
              <a:defRPr sz="1725" b="1">
                <a:solidFill>
                  <a:srgbClr val="235D51"/>
                </a:solidFill>
                <a:latin typeface="Arial"/>
                <a:ea typeface="Arial"/>
                <a:cs typeface="Arial"/>
              </a:defRPr>
            </a:lvl7pPr>
            <a:lvl8pPr>
              <a:buNone/>
              <a:defRPr sz="1725" b="1">
                <a:solidFill>
                  <a:srgbClr val="235D51"/>
                </a:solidFill>
                <a:latin typeface="Arial"/>
                <a:ea typeface="Arial"/>
                <a:cs typeface="Arial"/>
              </a:defRPr>
            </a:lvl8pPr>
            <a:lvl9pPr>
              <a:buNone/>
              <a:defRPr sz="1725" b="1">
                <a:solidFill>
                  <a:srgbClr val="235D51"/>
                </a:solidFill>
                <a:latin typeface="Arial"/>
                <a:ea typeface="Arial"/>
                <a:cs typeface="Arial"/>
              </a:defRPr>
            </a:lvl9pPr>
          </a:lstStyle>
          <a:p xmlns:a="http://schemas.openxmlformats.org/drawingml/2006/main">
            <a:pPr>
              <a:buNone/>
              <a:defRPr sz="1725" b="1">
                <a:solidFill>
                  <a:srgbClr val="235D51"/>
                </a:solidFill>
                <a:latin typeface="Arial"/>
                <a:ea typeface="Arial"/>
                <a:cs typeface="Arial"/>
              </a:defRPr>
            </a:pPr>
            <a:r>
              <a:rPr sz="1725" b="1">
                <a:solidFill>
                  <a:srgbClr val="235D51"/>
                </a:solidFill>
                <a:latin typeface="Arial"/>
                <a:ea typeface="Arial"/>
                <a:cs typeface="Arial"/>
              </a:rPr>
              <a:t>THREE-FAMILY</a:t>
            </a:r>
          </a:p>
        </p:txBody>
      </p:sp>
      <p:sp>
        <p:nvSpPr>
          <p:cNvPr id="8" name="">
            <a:extLst xmlns:a="http://schemas.openxmlformats.org/drawingml/2006/main">
              <a:ext uri="{FF2B5EF4-FFF2-40B4-BE49-F238E27FC236}">
                <a16:creationId xmlns:a16="http://schemas.microsoft.com/office/drawing/2014/main" id="{C455D074-2C60-4604-84C4-320281AC9FF7}"/>
              </a:ext>
            </a:extLst>
          </p:cNvPr>
          <p:cNvSpPr>
            <a:spLocks xmlns:a="http://schemas.openxmlformats.org/drawingml/2006/main" noGrp="1"/>
          </p:cNvSpPr>
          <p:nvPr/>
        </p:nvSpPr>
        <p:spPr>
          <a:xfrm xmlns:a="http://schemas.openxmlformats.org/drawingml/2006/main">
            <a:off x="7315200" y="5619750"/>
            <a:ext cx="2190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182D30"/>
                </a:solidFill>
                <a:latin typeface="Arial"/>
                <a:ea typeface="Arial"/>
                <a:cs typeface="Arial"/>
              </a:defRPr>
            </a:defPPr>
            <a:lvl1pPr>
              <a:buNone/>
              <a:defRPr sz="1500" b="0">
                <a:solidFill>
                  <a:srgbClr val="182D30"/>
                </a:solidFill>
                <a:latin typeface="Arial"/>
                <a:ea typeface="Arial"/>
                <a:cs typeface="Arial"/>
              </a:defRPr>
            </a:lvl1pPr>
            <a:lvl2pPr>
              <a:buNone/>
              <a:defRPr sz="1500" b="0">
                <a:solidFill>
                  <a:srgbClr val="182D30"/>
                </a:solidFill>
                <a:latin typeface="Arial"/>
                <a:ea typeface="Arial"/>
                <a:cs typeface="Arial"/>
              </a:defRPr>
            </a:lvl2pPr>
            <a:lvl3pPr>
              <a:buNone/>
              <a:defRPr sz="1500" b="0">
                <a:solidFill>
                  <a:srgbClr val="182D30"/>
                </a:solidFill>
                <a:latin typeface="Arial"/>
                <a:ea typeface="Arial"/>
                <a:cs typeface="Arial"/>
              </a:defRPr>
            </a:lvl3pPr>
            <a:lvl4pPr>
              <a:buNone/>
              <a:defRPr sz="1500" b="0">
                <a:solidFill>
                  <a:srgbClr val="182D30"/>
                </a:solidFill>
                <a:latin typeface="Arial"/>
                <a:ea typeface="Arial"/>
                <a:cs typeface="Arial"/>
              </a:defRPr>
            </a:lvl4pPr>
            <a:lvl5pPr>
              <a:buNone/>
              <a:defRPr sz="1500" b="0">
                <a:solidFill>
                  <a:srgbClr val="182D30"/>
                </a:solidFill>
                <a:latin typeface="Arial"/>
                <a:ea typeface="Arial"/>
                <a:cs typeface="Arial"/>
              </a:defRPr>
            </a:lvl5pPr>
            <a:lvl6pPr>
              <a:buNone/>
              <a:defRPr sz="1500" b="0">
                <a:solidFill>
                  <a:srgbClr val="182D30"/>
                </a:solidFill>
                <a:latin typeface="Arial"/>
                <a:ea typeface="Arial"/>
                <a:cs typeface="Arial"/>
              </a:defRPr>
            </a:lvl6pPr>
            <a:lvl7pPr>
              <a:buNone/>
              <a:defRPr sz="1500" b="0">
                <a:solidFill>
                  <a:srgbClr val="182D30"/>
                </a:solidFill>
                <a:latin typeface="Arial"/>
                <a:ea typeface="Arial"/>
                <a:cs typeface="Arial"/>
              </a:defRPr>
            </a:lvl7pPr>
            <a:lvl8pPr>
              <a:buNone/>
              <a:defRPr sz="1500" b="0">
                <a:solidFill>
                  <a:srgbClr val="182D30"/>
                </a:solidFill>
                <a:latin typeface="Arial"/>
                <a:ea typeface="Arial"/>
                <a:cs typeface="Arial"/>
              </a:defRPr>
            </a:lvl8pPr>
            <a:lvl9pPr>
              <a:buNone/>
              <a:defRPr sz="1500" b="0">
                <a:solidFill>
                  <a:srgbClr val="182D30"/>
                </a:solidFill>
                <a:latin typeface="Arial"/>
                <a:ea typeface="Arial"/>
                <a:cs typeface="Arial"/>
              </a:defRPr>
            </a:lvl9pPr>
          </a:lstStyle>
          <a:p xmlns:a="http://schemas.openxmlformats.org/drawingml/2006/main">
            <a:pPr>
              <a:buNone/>
              <a:defRPr sz="1500" b="0">
                <a:solidFill>
                  <a:srgbClr val="182D30"/>
                </a:solidFill>
                <a:latin typeface="Arial"/>
                <a:ea typeface="Arial"/>
                <a:cs typeface="Arial"/>
              </a:defRPr>
            </a:pPr>
            <a:r>
              <a:rPr sz="1500" b="0">
                <a:solidFill>
                  <a:srgbClr val="182D30"/>
                </a:solidFill>
                <a:latin typeface="Arial"/>
                <a:ea typeface="Arial"/>
                <a:cs typeface="Arial"/>
              </a:rPr>
              <a:t>Owner home + two rental dwellings</a:t>
            </a:r>
          </a:p>
        </p:txBody>
      </p:sp>
      <p:sp>
        <p:nvSpPr>
          <p:cNvPr id="9" name="">
            <a:extLst xmlns:a="http://schemas.openxmlformats.org/drawingml/2006/main">
              <a:ext uri="{FF2B5EF4-FFF2-40B4-BE49-F238E27FC236}">
                <a16:creationId xmlns:a16="http://schemas.microsoft.com/office/drawing/2014/main" id="{0A5F1F90-4F18-4F1C-AAD8-16419113F738}"/>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Illustrative possibilities. The building form can respond to the property and neighborhood.</a:t>
            </a:r>
          </a:p>
        </p:txBody>
      </p:sp>
      <p:sp>
        <p:nvSpPr>
          <p:cNvPr id="10" name="">
            <a:extLst xmlns:a="http://schemas.openxmlformats.org/drawingml/2006/main">
              <a:ext uri="{FF2B5EF4-FFF2-40B4-BE49-F238E27FC236}">
                <a16:creationId xmlns:a16="http://schemas.microsoft.com/office/drawing/2014/main" id="{5B2905ED-0CD1-49D5-9B53-E2D6901EC6F4}"/>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05</a:t>
            </a:r>
          </a:p>
        </p:txBody>
      </p:sp>
    </p:spTree>
    <p:extLst>
      <p:ext uri="{BB962C8B-B14F-4D97-AF65-F5344CB8AC3E}">
        <p14:creationId xmlns:p14="http://schemas.microsoft.com/office/powerpoint/2010/main" val="353090862"/>
      </p:ext>
    </p:extLst>
  </p:cSld>
</p:sld>
</file>

<file path=ppt/slides/slide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B0FDADD-993B-4A61-AA35-920DFE3E44CC}"/>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One possible two-family arrangement.</a:t>
            </a:r>
          </a:p>
        </p:txBody>
      </p:sp>
      <p:pic>
        <p:nvPicPr>
          <p:cNvPr id="2" name="">
            <a:extLst xmlns:a="http://schemas.openxmlformats.org/drawingml/2006/main">
              <a:ext uri="{FF2B5EF4-FFF2-40B4-BE49-F238E27FC236}">
                <a16:creationId xmlns:a16="http://schemas.microsoft.com/office/drawing/2014/main" id="{9D16E370-103C-41A1-B7F7-C9D2A94C0AC3}"/>
              </a:ext>
            </a:extLst>
          </p:cNvPr>
          <p:cNvPicPr>
            <a:picLocks xmlns:a="http://schemas.openxmlformats.org/drawingml/2006/main" noChangeAspect="1"/>
          </p:cNvPicPr>
          <p:nvPr/>
        </p:nvPicPr>
        <p:blipFill>
          <a:blip xmlns:r="http://schemas.openxmlformats.org/officeDocument/2006/relationships" xmlns:a="http://schemas.openxmlformats.org/drawingml/2006/main" r:embed="R1e8553cb96c34864"/>
          <a:stretch xmlns:a="http://schemas.openxmlformats.org/drawingml/2006/main"/>
        </p:blipFill>
        <p:spPr>
          <a:xfrm xmlns:a="http://schemas.openxmlformats.org/drawingml/2006/main">
            <a:off x="262509" y="1476375"/>
            <a:ext cx="8123681" cy="457200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8803F7-15D1-41A8-B577-4D3B1E13AC6E}"/>
              </a:ext>
            </a:extLst>
          </p:cNvPr>
          <p:cNvSpPr>
            <a:spLocks xmlns:a="http://schemas.openxmlformats.org/drawingml/2006/main" noGrp="1"/>
          </p:cNvSpPr>
          <p:nvPr/>
        </p:nvSpPr>
        <p:spPr>
          <a:xfrm xmlns:a="http://schemas.openxmlformats.org/drawingml/2006/main">
            <a:off x="8524875" y="1847850"/>
            <a:ext cx="295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235D51"/>
                </a:solidFill>
                <a:latin typeface="Arial"/>
                <a:ea typeface="Arial"/>
                <a:cs typeface="Arial"/>
              </a:defRPr>
            </a:defPPr>
            <a:lvl1pPr>
              <a:buNone/>
              <a:defRPr sz="1800" b="1">
                <a:solidFill>
                  <a:srgbClr val="235D51"/>
                </a:solidFill>
                <a:latin typeface="Arial"/>
                <a:ea typeface="Arial"/>
                <a:cs typeface="Arial"/>
              </a:defRPr>
            </a:lvl1pPr>
            <a:lvl2pPr>
              <a:buNone/>
              <a:defRPr sz="1800" b="1">
                <a:solidFill>
                  <a:srgbClr val="235D51"/>
                </a:solidFill>
                <a:latin typeface="Arial"/>
                <a:ea typeface="Arial"/>
                <a:cs typeface="Arial"/>
              </a:defRPr>
            </a:lvl2pPr>
            <a:lvl3pPr>
              <a:buNone/>
              <a:defRPr sz="1800" b="1">
                <a:solidFill>
                  <a:srgbClr val="235D51"/>
                </a:solidFill>
                <a:latin typeface="Arial"/>
                <a:ea typeface="Arial"/>
                <a:cs typeface="Arial"/>
              </a:defRPr>
            </a:lvl3pPr>
            <a:lvl4pPr>
              <a:buNone/>
              <a:defRPr sz="1800" b="1">
                <a:solidFill>
                  <a:srgbClr val="235D51"/>
                </a:solidFill>
                <a:latin typeface="Arial"/>
                <a:ea typeface="Arial"/>
                <a:cs typeface="Arial"/>
              </a:defRPr>
            </a:lvl4pPr>
            <a:lvl5pPr>
              <a:buNone/>
              <a:defRPr sz="1800" b="1">
                <a:solidFill>
                  <a:srgbClr val="235D51"/>
                </a:solidFill>
                <a:latin typeface="Arial"/>
                <a:ea typeface="Arial"/>
                <a:cs typeface="Arial"/>
              </a:defRPr>
            </a:lvl5pPr>
            <a:lvl6pPr>
              <a:buNone/>
              <a:defRPr sz="1800" b="1">
                <a:solidFill>
                  <a:srgbClr val="235D51"/>
                </a:solidFill>
                <a:latin typeface="Arial"/>
                <a:ea typeface="Arial"/>
                <a:cs typeface="Arial"/>
              </a:defRPr>
            </a:lvl6pPr>
            <a:lvl7pPr>
              <a:buNone/>
              <a:defRPr sz="1800" b="1">
                <a:solidFill>
                  <a:srgbClr val="235D51"/>
                </a:solidFill>
                <a:latin typeface="Arial"/>
                <a:ea typeface="Arial"/>
                <a:cs typeface="Arial"/>
              </a:defRPr>
            </a:lvl7pPr>
            <a:lvl8pPr>
              <a:buNone/>
              <a:defRPr sz="1800" b="1">
                <a:solidFill>
                  <a:srgbClr val="235D51"/>
                </a:solidFill>
                <a:latin typeface="Arial"/>
                <a:ea typeface="Arial"/>
                <a:cs typeface="Arial"/>
              </a:defRPr>
            </a:lvl8pPr>
            <a:lvl9pPr>
              <a:buNone/>
              <a:defRPr sz="1800" b="1">
                <a:solidFill>
                  <a:srgbClr val="235D51"/>
                </a:solidFill>
                <a:latin typeface="Arial"/>
                <a:ea typeface="Arial"/>
                <a:cs typeface="Arial"/>
              </a:defRPr>
            </a:lvl9pPr>
          </a:lstStyle>
          <a:p xmlns:a="http://schemas.openxmlformats.org/drawingml/2006/main">
            <a:pPr>
              <a:buNone/>
              <a:defRPr sz="1800" b="1">
                <a:solidFill>
                  <a:srgbClr val="235D51"/>
                </a:solidFill>
                <a:latin typeface="Arial"/>
                <a:ea typeface="Arial"/>
                <a:cs typeface="Arial"/>
              </a:defRPr>
            </a:pPr>
            <a:r>
              <a:rPr sz="1800" b="1">
                <a:solidFill>
                  <a:srgbClr val="235D51"/>
                </a:solidFill>
                <a:latin typeface="Arial"/>
                <a:ea typeface="Arial"/>
                <a:cs typeface="Arial"/>
              </a:rPr>
              <a:t>UPPER HOME</a:t>
            </a:r>
          </a:p>
        </p:txBody>
      </p:sp>
      <p:sp>
        <p:nvSpPr>
          <p:cNvPr id="4" name="">
            <a:extLst xmlns:a="http://schemas.openxmlformats.org/drawingml/2006/main">
              <a:ext uri="{FF2B5EF4-FFF2-40B4-BE49-F238E27FC236}">
                <a16:creationId xmlns:a16="http://schemas.microsoft.com/office/drawing/2014/main" id="{453A339E-9F63-4A88-B0A0-2F02BA522142}"/>
              </a:ext>
            </a:extLst>
          </p:cNvPr>
          <p:cNvSpPr>
            <a:spLocks xmlns:a="http://schemas.openxmlformats.org/drawingml/2006/main" noGrp="1"/>
          </p:cNvSpPr>
          <p:nvPr/>
        </p:nvSpPr>
        <p:spPr>
          <a:xfrm xmlns:a="http://schemas.openxmlformats.org/drawingml/2006/main">
            <a:off x="8524875" y="2324100"/>
            <a:ext cx="295275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82D30"/>
                </a:solidFill>
                <a:latin typeface="Arial"/>
                <a:ea typeface="Arial"/>
                <a:cs typeface="Arial"/>
              </a:defRPr>
            </a:defPPr>
            <a:lvl1pPr>
              <a:buNone/>
              <a:defRPr sz="2100" b="0">
                <a:solidFill>
                  <a:srgbClr val="182D30"/>
                </a:solidFill>
                <a:latin typeface="Arial"/>
                <a:ea typeface="Arial"/>
                <a:cs typeface="Arial"/>
              </a:defRPr>
            </a:lvl1pPr>
            <a:lvl2pPr>
              <a:buNone/>
              <a:defRPr sz="2100" b="0">
                <a:solidFill>
                  <a:srgbClr val="182D30"/>
                </a:solidFill>
                <a:latin typeface="Arial"/>
                <a:ea typeface="Arial"/>
                <a:cs typeface="Arial"/>
              </a:defRPr>
            </a:lvl2pPr>
            <a:lvl3pPr>
              <a:buNone/>
              <a:defRPr sz="2100" b="0">
                <a:solidFill>
                  <a:srgbClr val="182D30"/>
                </a:solidFill>
                <a:latin typeface="Arial"/>
                <a:ea typeface="Arial"/>
                <a:cs typeface="Arial"/>
              </a:defRPr>
            </a:lvl3pPr>
            <a:lvl4pPr>
              <a:buNone/>
              <a:defRPr sz="2100" b="0">
                <a:solidFill>
                  <a:srgbClr val="182D30"/>
                </a:solidFill>
                <a:latin typeface="Arial"/>
                <a:ea typeface="Arial"/>
                <a:cs typeface="Arial"/>
              </a:defRPr>
            </a:lvl4pPr>
            <a:lvl5pPr>
              <a:buNone/>
              <a:defRPr sz="2100" b="0">
                <a:solidFill>
                  <a:srgbClr val="182D30"/>
                </a:solidFill>
                <a:latin typeface="Arial"/>
                <a:ea typeface="Arial"/>
                <a:cs typeface="Arial"/>
              </a:defRPr>
            </a:lvl5pPr>
            <a:lvl6pPr>
              <a:buNone/>
              <a:defRPr sz="2100" b="0">
                <a:solidFill>
                  <a:srgbClr val="182D30"/>
                </a:solidFill>
                <a:latin typeface="Arial"/>
                <a:ea typeface="Arial"/>
                <a:cs typeface="Arial"/>
              </a:defRPr>
            </a:lvl6pPr>
            <a:lvl7pPr>
              <a:buNone/>
              <a:defRPr sz="2100" b="0">
                <a:solidFill>
                  <a:srgbClr val="182D30"/>
                </a:solidFill>
                <a:latin typeface="Arial"/>
                <a:ea typeface="Arial"/>
                <a:cs typeface="Arial"/>
              </a:defRPr>
            </a:lvl7pPr>
            <a:lvl8pPr>
              <a:buNone/>
              <a:defRPr sz="2100" b="0">
                <a:solidFill>
                  <a:srgbClr val="182D30"/>
                </a:solidFill>
                <a:latin typeface="Arial"/>
                <a:ea typeface="Arial"/>
                <a:cs typeface="Arial"/>
              </a:defRPr>
            </a:lvl8pPr>
            <a:lvl9pPr>
              <a:buNone/>
              <a:defRPr sz="2100" b="0">
                <a:solidFill>
                  <a:srgbClr val="182D30"/>
                </a:solidFill>
                <a:latin typeface="Arial"/>
                <a:ea typeface="Arial"/>
                <a:cs typeface="Arial"/>
              </a:defRPr>
            </a:lvl9pPr>
          </a:lstStyle>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3 bedrooms</a:t>
            </a:r>
          </a:p>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2.5 baths</a:t>
            </a:r>
          </a:p>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Across two floors</a:t>
            </a:r>
          </a:p>
        </p:txBody>
      </p:sp>
      <p:sp>
        <p:nvSpPr>
          <p:cNvPr id="5" name="">
            <a:extLst xmlns:a="http://schemas.openxmlformats.org/drawingml/2006/main">
              <a:ext uri="{FF2B5EF4-FFF2-40B4-BE49-F238E27FC236}">
                <a16:creationId xmlns:a16="http://schemas.microsoft.com/office/drawing/2014/main" id="{8FF1F5C9-8D9A-4231-98C4-7C6539805878}"/>
              </a:ext>
            </a:extLst>
          </p:cNvPr>
          <p:cNvSpPr>
            <a:spLocks xmlns:a="http://schemas.openxmlformats.org/drawingml/2006/main" noGrp="1"/>
          </p:cNvSpPr>
          <p:nvPr/>
        </p:nvSpPr>
        <p:spPr>
          <a:xfrm xmlns:a="http://schemas.openxmlformats.org/drawingml/2006/main">
            <a:off x="8524875" y="4114800"/>
            <a:ext cx="304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235D51"/>
                </a:solidFill>
                <a:latin typeface="Arial"/>
                <a:ea typeface="Arial"/>
                <a:cs typeface="Arial"/>
              </a:defRPr>
            </a:defPPr>
            <a:lvl1pPr>
              <a:buNone/>
              <a:defRPr sz="1650" b="1">
                <a:solidFill>
                  <a:srgbClr val="235D51"/>
                </a:solidFill>
                <a:latin typeface="Arial"/>
                <a:ea typeface="Arial"/>
                <a:cs typeface="Arial"/>
              </a:defRPr>
            </a:lvl1pPr>
            <a:lvl2pPr>
              <a:buNone/>
              <a:defRPr sz="1650" b="1">
                <a:solidFill>
                  <a:srgbClr val="235D51"/>
                </a:solidFill>
                <a:latin typeface="Arial"/>
                <a:ea typeface="Arial"/>
                <a:cs typeface="Arial"/>
              </a:defRPr>
            </a:lvl2pPr>
            <a:lvl3pPr>
              <a:buNone/>
              <a:defRPr sz="1650" b="1">
                <a:solidFill>
                  <a:srgbClr val="235D51"/>
                </a:solidFill>
                <a:latin typeface="Arial"/>
                <a:ea typeface="Arial"/>
                <a:cs typeface="Arial"/>
              </a:defRPr>
            </a:lvl3pPr>
            <a:lvl4pPr>
              <a:buNone/>
              <a:defRPr sz="1650" b="1">
                <a:solidFill>
                  <a:srgbClr val="235D51"/>
                </a:solidFill>
                <a:latin typeface="Arial"/>
                <a:ea typeface="Arial"/>
                <a:cs typeface="Arial"/>
              </a:defRPr>
            </a:lvl4pPr>
            <a:lvl5pPr>
              <a:buNone/>
              <a:defRPr sz="1650" b="1">
                <a:solidFill>
                  <a:srgbClr val="235D51"/>
                </a:solidFill>
                <a:latin typeface="Arial"/>
                <a:ea typeface="Arial"/>
                <a:cs typeface="Arial"/>
              </a:defRPr>
            </a:lvl5pPr>
            <a:lvl6pPr>
              <a:buNone/>
              <a:defRPr sz="1650" b="1">
                <a:solidFill>
                  <a:srgbClr val="235D51"/>
                </a:solidFill>
                <a:latin typeface="Arial"/>
                <a:ea typeface="Arial"/>
                <a:cs typeface="Arial"/>
              </a:defRPr>
            </a:lvl6pPr>
            <a:lvl7pPr>
              <a:buNone/>
              <a:defRPr sz="1650" b="1">
                <a:solidFill>
                  <a:srgbClr val="235D51"/>
                </a:solidFill>
                <a:latin typeface="Arial"/>
                <a:ea typeface="Arial"/>
                <a:cs typeface="Arial"/>
              </a:defRPr>
            </a:lvl7pPr>
            <a:lvl8pPr>
              <a:buNone/>
              <a:defRPr sz="1650" b="1">
                <a:solidFill>
                  <a:srgbClr val="235D51"/>
                </a:solidFill>
                <a:latin typeface="Arial"/>
                <a:ea typeface="Arial"/>
                <a:cs typeface="Arial"/>
              </a:defRPr>
            </a:lvl8pPr>
            <a:lvl9pPr>
              <a:buNone/>
              <a:defRPr sz="1650" b="1">
                <a:solidFill>
                  <a:srgbClr val="235D51"/>
                </a:solidFill>
                <a:latin typeface="Arial"/>
                <a:ea typeface="Arial"/>
                <a:cs typeface="Arial"/>
              </a:defRPr>
            </a:lvl9pPr>
          </a:lstStyle>
          <a:p xmlns:a="http://schemas.openxmlformats.org/drawingml/2006/main">
            <a:pPr>
              <a:buNone/>
              <a:defRPr sz="1650" b="1">
                <a:solidFill>
                  <a:srgbClr val="235D51"/>
                </a:solidFill>
                <a:latin typeface="Arial"/>
                <a:ea typeface="Arial"/>
                <a:cs typeface="Arial"/>
              </a:defRPr>
            </a:pPr>
            <a:r>
              <a:rPr sz="1650" b="1">
                <a:solidFill>
                  <a:srgbClr val="235D51"/>
                </a:solidFill>
                <a:latin typeface="Arial"/>
                <a:ea typeface="Arial"/>
                <a:cs typeface="Arial"/>
              </a:rPr>
              <a:t>LOWER APARTMENT</a:t>
            </a:r>
          </a:p>
        </p:txBody>
      </p:sp>
      <p:sp>
        <p:nvSpPr>
          <p:cNvPr id="6" name="">
            <a:extLst xmlns:a="http://schemas.openxmlformats.org/drawingml/2006/main">
              <a:ext uri="{FF2B5EF4-FFF2-40B4-BE49-F238E27FC236}">
                <a16:creationId xmlns:a16="http://schemas.microsoft.com/office/drawing/2014/main" id="{12E5E7D9-8108-44EB-B55C-46CE937D8E79}"/>
              </a:ext>
            </a:extLst>
          </p:cNvPr>
          <p:cNvSpPr>
            <a:spLocks xmlns:a="http://schemas.openxmlformats.org/drawingml/2006/main" noGrp="1"/>
          </p:cNvSpPr>
          <p:nvPr/>
        </p:nvSpPr>
        <p:spPr>
          <a:xfrm xmlns:a="http://schemas.openxmlformats.org/drawingml/2006/main">
            <a:off x="8524875" y="4619625"/>
            <a:ext cx="2952750"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2 bedrooms</a:t>
            </a:r>
          </a:p>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1 bath</a:t>
            </a:r>
          </a:p>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Separate entrance</a:t>
            </a:r>
          </a:p>
        </p:txBody>
      </p:sp>
      <p:sp>
        <p:nvSpPr>
          <p:cNvPr id="7" name="">
            <a:extLst xmlns:a="http://schemas.openxmlformats.org/drawingml/2006/main">
              <a:ext uri="{FF2B5EF4-FFF2-40B4-BE49-F238E27FC236}">
                <a16:creationId xmlns:a16="http://schemas.microsoft.com/office/drawing/2014/main" id="{2721142E-3FE1-43F5-A7A3-2E81DC17697E}"/>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Spatial illustration only. The rooms shown are not a verified floor plan or bedroom layout.</a:t>
            </a:r>
          </a:p>
        </p:txBody>
      </p:sp>
      <p:sp>
        <p:nvSpPr>
          <p:cNvPr id="8" name="">
            <a:extLst xmlns:a="http://schemas.openxmlformats.org/drawingml/2006/main">
              <a:ext uri="{FF2B5EF4-FFF2-40B4-BE49-F238E27FC236}">
                <a16:creationId xmlns:a16="http://schemas.microsoft.com/office/drawing/2014/main" id="{3898FB60-0965-403D-B61E-6729DFA7A88C}"/>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06</a:t>
            </a:r>
          </a:p>
        </p:txBody>
      </p:sp>
    </p:spTree>
    <p:extLst>
      <p:ext uri="{BB962C8B-B14F-4D97-AF65-F5344CB8AC3E}">
        <p14:creationId xmlns:p14="http://schemas.microsoft.com/office/powerpoint/2010/main" val="297006764"/>
      </p:ext>
    </p:extLst>
  </p:cSld>
</p:sld>
</file>

<file path=ppt/slides/slide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C9594F72-B294-4DD0-98FF-78946C69E1DD}"/>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Four listed lots. An idea to explore.</a:t>
            </a:r>
          </a:p>
        </p:txBody>
      </p:sp>
      <p:sp>
        <p:nvSpPr>
          <p:cNvPr id="2" name="">
            <a:extLst xmlns:a="http://schemas.openxmlformats.org/drawingml/2006/main">
              <a:ext uri="{FF2B5EF4-FFF2-40B4-BE49-F238E27FC236}">
                <a16:creationId xmlns:a16="http://schemas.microsoft.com/office/drawing/2014/main" id="{EC5E79D5-E126-4C24-9196-A37D08F78B8C}"/>
              </a:ext>
            </a:extLst>
          </p:cNvPr>
          <p:cNvSpPr>
            <a:spLocks xmlns:a="http://schemas.openxmlformats.org/drawingml/2006/main" noGrp="1"/>
          </p:cNvSpPr>
          <p:nvPr/>
        </p:nvSpPr>
        <p:spPr>
          <a:xfrm xmlns:a="http://schemas.openxmlformats.org/drawingml/2006/main">
            <a:off x="609600" y="13525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235D51"/>
                </a:solidFill>
                <a:latin typeface="Arial"/>
                <a:ea typeface="Arial"/>
                <a:cs typeface="Arial"/>
              </a:defRPr>
            </a:defPPr>
            <a:lvl1pPr>
              <a:buNone/>
              <a:defRPr sz="1650" b="1">
                <a:solidFill>
                  <a:srgbClr val="235D51"/>
                </a:solidFill>
                <a:latin typeface="Arial"/>
                <a:ea typeface="Arial"/>
                <a:cs typeface="Arial"/>
              </a:defRPr>
            </a:lvl1pPr>
            <a:lvl2pPr>
              <a:buNone/>
              <a:defRPr sz="1650" b="1">
                <a:solidFill>
                  <a:srgbClr val="235D51"/>
                </a:solidFill>
                <a:latin typeface="Arial"/>
                <a:ea typeface="Arial"/>
                <a:cs typeface="Arial"/>
              </a:defRPr>
            </a:lvl2pPr>
            <a:lvl3pPr>
              <a:buNone/>
              <a:defRPr sz="1650" b="1">
                <a:solidFill>
                  <a:srgbClr val="235D51"/>
                </a:solidFill>
                <a:latin typeface="Arial"/>
                <a:ea typeface="Arial"/>
                <a:cs typeface="Arial"/>
              </a:defRPr>
            </a:lvl3pPr>
            <a:lvl4pPr>
              <a:buNone/>
              <a:defRPr sz="1650" b="1">
                <a:solidFill>
                  <a:srgbClr val="235D51"/>
                </a:solidFill>
                <a:latin typeface="Arial"/>
                <a:ea typeface="Arial"/>
                <a:cs typeface="Arial"/>
              </a:defRPr>
            </a:lvl4pPr>
            <a:lvl5pPr>
              <a:buNone/>
              <a:defRPr sz="1650" b="1">
                <a:solidFill>
                  <a:srgbClr val="235D51"/>
                </a:solidFill>
                <a:latin typeface="Arial"/>
                <a:ea typeface="Arial"/>
                <a:cs typeface="Arial"/>
              </a:defRPr>
            </a:lvl5pPr>
            <a:lvl6pPr>
              <a:buNone/>
              <a:defRPr sz="1650" b="1">
                <a:solidFill>
                  <a:srgbClr val="235D51"/>
                </a:solidFill>
                <a:latin typeface="Arial"/>
                <a:ea typeface="Arial"/>
                <a:cs typeface="Arial"/>
              </a:defRPr>
            </a:lvl6pPr>
            <a:lvl7pPr>
              <a:buNone/>
              <a:defRPr sz="1650" b="1">
                <a:solidFill>
                  <a:srgbClr val="235D51"/>
                </a:solidFill>
                <a:latin typeface="Arial"/>
                <a:ea typeface="Arial"/>
                <a:cs typeface="Arial"/>
              </a:defRPr>
            </a:lvl7pPr>
            <a:lvl8pPr>
              <a:buNone/>
              <a:defRPr sz="1650" b="1">
                <a:solidFill>
                  <a:srgbClr val="235D51"/>
                </a:solidFill>
                <a:latin typeface="Arial"/>
                <a:ea typeface="Arial"/>
                <a:cs typeface="Arial"/>
              </a:defRPr>
            </a:lvl8pPr>
            <a:lvl9pPr>
              <a:buNone/>
              <a:defRPr sz="1650" b="1">
                <a:solidFill>
                  <a:srgbClr val="235D51"/>
                </a:solidFill>
                <a:latin typeface="Arial"/>
                <a:ea typeface="Arial"/>
                <a:cs typeface="Arial"/>
              </a:defRPr>
            </a:lvl9pPr>
          </a:lstStyle>
          <a:p xmlns:a="http://schemas.openxmlformats.org/drawingml/2006/main">
            <a:pPr>
              <a:buNone/>
              <a:defRPr sz="1650" b="1">
                <a:solidFill>
                  <a:srgbClr val="235D51"/>
                </a:solidFill>
                <a:latin typeface="Arial"/>
                <a:ea typeface="Arial"/>
                <a:cs typeface="Arial"/>
              </a:defRPr>
            </a:pPr>
            <a:r>
              <a:rPr sz="1650" b="1">
                <a:solidFill>
                  <a:srgbClr val="235D51"/>
                </a:solidFill>
                <a:latin typeface="Arial"/>
                <a:ea typeface="Arial"/>
                <a:cs typeface="Arial"/>
              </a:rPr>
              <a:t>137-143 THIRD AVENUE, ALBANY</a:t>
            </a:r>
          </a:p>
        </p:txBody>
      </p:sp>
      <p:sp>
        <p:nvSpPr>
          <p:cNvPr id="3" name="">
            <a:extLst xmlns:a="http://schemas.openxmlformats.org/drawingml/2006/main">
              <a:ext uri="{FF2B5EF4-FFF2-40B4-BE49-F238E27FC236}">
                <a16:creationId xmlns:a16="http://schemas.microsoft.com/office/drawing/2014/main" id="{74C9E075-1ABC-4863-AFC2-99C3A4054C1F}"/>
              </a:ext>
            </a:extLst>
          </p:cNvPr>
          <p:cNvSpPr>
            <a:spLocks xmlns:a="http://schemas.openxmlformats.org/drawingml/2006/main" noGrp="1"/>
          </p:cNvSpPr>
          <p:nvPr/>
        </p:nvSpPr>
        <p:spPr>
          <a:xfrm xmlns:a="http://schemas.openxmlformats.org/drawingml/2006/main">
            <a:off x="609600" y="2047875"/>
            <a:ext cx="2533650" cy="2724150"/>
          </a:xfrm>
          <a:prstGeom xmlns:a="http://schemas.openxmlformats.org/drawingml/2006/main" prst="rect">
            <a:avLst/>
          </a:prstGeom>
          <a:solidFill xmlns:a="http://schemas.openxmlformats.org/drawingml/2006/main">
            <a:srgbClr val="E3EADD"/>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B957D1A3-497D-4BB1-8380-D14DCF6B19B9}"/>
              </a:ext>
            </a:extLst>
          </p:cNvPr>
          <p:cNvSpPr>
            <a:spLocks xmlns:a="http://schemas.openxmlformats.org/drawingml/2006/main" noGrp="1"/>
          </p:cNvSpPr>
          <p:nvPr/>
        </p:nvSpPr>
        <p:spPr>
          <a:xfrm xmlns:a="http://schemas.openxmlformats.org/drawingml/2006/main">
            <a:off x="723900" y="2171700"/>
            <a:ext cx="2305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D30"/>
                </a:solidFill>
                <a:latin typeface="Arial"/>
                <a:ea typeface="Arial"/>
                <a:cs typeface="Arial"/>
              </a:defRPr>
            </a:defPPr>
            <a:lvl1pPr>
              <a:buNone/>
              <a:defRPr sz="2175" b="1">
                <a:solidFill>
                  <a:srgbClr val="182D30"/>
                </a:solidFill>
                <a:latin typeface="Arial"/>
                <a:ea typeface="Arial"/>
                <a:cs typeface="Arial"/>
              </a:defRPr>
            </a:lvl1pPr>
            <a:lvl2pPr>
              <a:buNone/>
              <a:defRPr sz="2175" b="1">
                <a:solidFill>
                  <a:srgbClr val="182D30"/>
                </a:solidFill>
                <a:latin typeface="Arial"/>
                <a:ea typeface="Arial"/>
                <a:cs typeface="Arial"/>
              </a:defRPr>
            </a:lvl2pPr>
            <a:lvl3pPr>
              <a:buNone/>
              <a:defRPr sz="2175" b="1">
                <a:solidFill>
                  <a:srgbClr val="182D30"/>
                </a:solidFill>
                <a:latin typeface="Arial"/>
                <a:ea typeface="Arial"/>
                <a:cs typeface="Arial"/>
              </a:defRPr>
            </a:lvl3pPr>
            <a:lvl4pPr>
              <a:buNone/>
              <a:defRPr sz="2175" b="1">
                <a:solidFill>
                  <a:srgbClr val="182D30"/>
                </a:solidFill>
                <a:latin typeface="Arial"/>
                <a:ea typeface="Arial"/>
                <a:cs typeface="Arial"/>
              </a:defRPr>
            </a:lvl4pPr>
            <a:lvl5pPr>
              <a:buNone/>
              <a:defRPr sz="2175" b="1">
                <a:solidFill>
                  <a:srgbClr val="182D30"/>
                </a:solidFill>
                <a:latin typeface="Arial"/>
                <a:ea typeface="Arial"/>
                <a:cs typeface="Arial"/>
              </a:defRPr>
            </a:lvl5pPr>
            <a:lvl6pPr>
              <a:buNone/>
              <a:defRPr sz="2175" b="1">
                <a:solidFill>
                  <a:srgbClr val="182D30"/>
                </a:solidFill>
                <a:latin typeface="Arial"/>
                <a:ea typeface="Arial"/>
                <a:cs typeface="Arial"/>
              </a:defRPr>
            </a:lvl6pPr>
            <a:lvl7pPr>
              <a:buNone/>
              <a:defRPr sz="2175" b="1">
                <a:solidFill>
                  <a:srgbClr val="182D30"/>
                </a:solidFill>
                <a:latin typeface="Arial"/>
                <a:ea typeface="Arial"/>
                <a:cs typeface="Arial"/>
              </a:defRPr>
            </a:lvl7pPr>
            <a:lvl8pPr>
              <a:buNone/>
              <a:defRPr sz="2175" b="1">
                <a:solidFill>
                  <a:srgbClr val="182D30"/>
                </a:solidFill>
                <a:latin typeface="Arial"/>
                <a:ea typeface="Arial"/>
                <a:cs typeface="Arial"/>
              </a:defRPr>
            </a:lvl8pPr>
            <a:lvl9pPr>
              <a:buNone/>
              <a:defRPr sz="2175" b="1">
                <a:solidFill>
                  <a:srgbClr val="182D30"/>
                </a:solidFill>
                <a:latin typeface="Arial"/>
                <a:ea typeface="Arial"/>
                <a:cs typeface="Arial"/>
              </a:defRPr>
            </a:lvl9pPr>
          </a:lstStyle>
          <a:p xmlns:a="http://schemas.openxmlformats.org/drawingml/2006/main">
            <a:pPr>
              <a:buNone/>
              <a:defRPr sz="2175" b="1">
                <a:solidFill>
                  <a:srgbClr val="182D30"/>
                </a:solidFill>
                <a:latin typeface="Arial"/>
                <a:ea typeface="Arial"/>
                <a:cs typeface="Arial"/>
              </a:defRPr>
            </a:pPr>
            <a:r>
              <a:rPr sz="2175" b="1">
                <a:solidFill>
                  <a:srgbClr val="182D30"/>
                </a:solidFill>
                <a:latin typeface="Arial"/>
                <a:ea typeface="Arial"/>
                <a:cs typeface="Arial"/>
              </a:rPr>
              <a:t>137</a:t>
            </a:r>
          </a:p>
        </p:txBody>
      </p:sp>
      <p:sp>
        <p:nvSpPr>
          <p:cNvPr id="5" name="">
            <a:extLst xmlns:a="http://schemas.openxmlformats.org/drawingml/2006/main">
              <a:ext uri="{FF2B5EF4-FFF2-40B4-BE49-F238E27FC236}">
                <a16:creationId xmlns:a16="http://schemas.microsoft.com/office/drawing/2014/main" id="{6C0FABDD-3E4E-4937-B939-9BC2BFAAA470}"/>
              </a:ext>
            </a:extLst>
          </p:cNvPr>
          <p:cNvSpPr>
            <a:spLocks xmlns:a="http://schemas.openxmlformats.org/drawingml/2006/main" noGrp="1"/>
          </p:cNvSpPr>
          <p:nvPr/>
        </p:nvSpPr>
        <p:spPr>
          <a:xfrm xmlns:a="http://schemas.openxmlformats.org/drawingml/2006/main">
            <a:off x="723900" y="2686050"/>
            <a:ext cx="23050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25 ft x 100 ft</a:t>
            </a:r>
          </a:p>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Nominal lot</a:t>
            </a:r>
          </a:p>
        </p:txBody>
      </p:sp>
      <p:sp>
        <p:nvSpPr>
          <p:cNvPr id="6" name="">
            <a:extLst xmlns:a="http://schemas.openxmlformats.org/drawingml/2006/main">
              <a:ext uri="{FF2B5EF4-FFF2-40B4-BE49-F238E27FC236}">
                <a16:creationId xmlns:a16="http://schemas.microsoft.com/office/drawing/2014/main" id="{8DCA703B-AC89-4E7E-A6FA-6E1491F5530F}"/>
              </a:ext>
            </a:extLst>
          </p:cNvPr>
          <p:cNvSpPr>
            <a:spLocks xmlns:a="http://schemas.openxmlformats.org/drawingml/2006/main" noGrp="1"/>
          </p:cNvSpPr>
          <p:nvPr/>
        </p:nvSpPr>
        <p:spPr>
          <a:xfrm xmlns:a="http://schemas.openxmlformats.org/drawingml/2006/main">
            <a:off x="742950" y="3609975"/>
            <a:ext cx="2266950" cy="895350"/>
          </a:xfrm>
          <a:prstGeom xmlns:a="http://schemas.openxmlformats.org/drawingml/2006/main" prst="rect">
            <a:avLst/>
          </a:prstGeom>
          <a:solidFill xmlns:a="http://schemas.openxmlformats.org/drawingml/2006/main">
            <a:srgbClr val="235D51"/>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7" name="">
            <a:extLst xmlns:a="http://schemas.openxmlformats.org/drawingml/2006/main">
              <a:ext uri="{FF2B5EF4-FFF2-40B4-BE49-F238E27FC236}">
                <a16:creationId xmlns:a16="http://schemas.microsoft.com/office/drawing/2014/main" id="{E39819C0-C9DD-4CC3-9495-9D16160BB719}"/>
              </a:ext>
            </a:extLst>
          </p:cNvPr>
          <p:cNvSpPr>
            <a:spLocks xmlns:a="http://schemas.openxmlformats.org/drawingml/2006/main" noGrp="1"/>
          </p:cNvSpPr>
          <p:nvPr/>
        </p:nvSpPr>
        <p:spPr>
          <a:xfrm xmlns:a="http://schemas.openxmlformats.org/drawingml/2006/main">
            <a:off x="838200" y="3724275"/>
            <a:ext cx="2076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FFFFFF"/>
                </a:solidFill>
                <a:latin typeface="Arial"/>
                <a:ea typeface="Arial"/>
                <a:cs typeface="Arial"/>
              </a:defRPr>
            </a:defPPr>
            <a:lvl1pPr>
              <a:buNone/>
              <a:defRPr sz="1800" b="1">
                <a:solidFill>
                  <a:srgbClr val="FFFFFF"/>
                </a:solidFill>
                <a:latin typeface="Arial"/>
                <a:ea typeface="Arial"/>
                <a:cs typeface="Arial"/>
              </a:defRPr>
            </a:lvl1pPr>
            <a:lvl2pPr>
              <a:buNone/>
              <a:defRPr sz="1800" b="1">
                <a:solidFill>
                  <a:srgbClr val="FFFFFF"/>
                </a:solidFill>
                <a:latin typeface="Arial"/>
                <a:ea typeface="Arial"/>
                <a:cs typeface="Arial"/>
              </a:defRPr>
            </a:lvl2pPr>
            <a:lvl3pPr>
              <a:buNone/>
              <a:defRPr sz="1800" b="1">
                <a:solidFill>
                  <a:srgbClr val="FFFFFF"/>
                </a:solidFill>
                <a:latin typeface="Arial"/>
                <a:ea typeface="Arial"/>
                <a:cs typeface="Arial"/>
              </a:defRPr>
            </a:lvl3pPr>
            <a:lvl4pPr>
              <a:buNone/>
              <a:defRPr sz="1800" b="1">
                <a:solidFill>
                  <a:srgbClr val="FFFFFF"/>
                </a:solidFill>
                <a:latin typeface="Arial"/>
                <a:ea typeface="Arial"/>
                <a:cs typeface="Arial"/>
              </a:defRPr>
            </a:lvl4pPr>
            <a:lvl5pPr>
              <a:buNone/>
              <a:defRPr sz="1800" b="1">
                <a:solidFill>
                  <a:srgbClr val="FFFFFF"/>
                </a:solidFill>
                <a:latin typeface="Arial"/>
                <a:ea typeface="Arial"/>
                <a:cs typeface="Arial"/>
              </a:defRPr>
            </a:lvl5pPr>
            <a:lvl6pPr>
              <a:buNone/>
              <a:defRPr sz="1800" b="1">
                <a:solidFill>
                  <a:srgbClr val="FFFFFF"/>
                </a:solidFill>
                <a:latin typeface="Arial"/>
                <a:ea typeface="Arial"/>
                <a:cs typeface="Arial"/>
              </a:defRPr>
            </a:lvl6pPr>
            <a:lvl7pPr>
              <a:buNone/>
              <a:defRPr sz="1800" b="1">
                <a:solidFill>
                  <a:srgbClr val="FFFFFF"/>
                </a:solidFill>
                <a:latin typeface="Arial"/>
                <a:ea typeface="Arial"/>
                <a:cs typeface="Arial"/>
              </a:defRPr>
            </a:lvl7pPr>
            <a:lvl8pPr>
              <a:buNone/>
              <a:defRPr sz="1800" b="1">
                <a:solidFill>
                  <a:srgbClr val="FFFFFF"/>
                </a:solidFill>
                <a:latin typeface="Arial"/>
                <a:ea typeface="Arial"/>
                <a:cs typeface="Arial"/>
              </a:defRPr>
            </a:lvl8pPr>
            <a:lvl9pPr>
              <a:buNone/>
              <a:defRPr sz="1800" b="1">
                <a:solidFill>
                  <a:srgbClr val="FFFFFF"/>
                </a:solidFill>
                <a:latin typeface="Arial"/>
                <a:ea typeface="Arial"/>
                <a:cs typeface="Arial"/>
              </a:defRPr>
            </a:lvl9pPr>
          </a:lstStyle>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Proposed duplex</a:t>
            </a:r>
          </a:p>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Owner + rental</a:t>
            </a:r>
          </a:p>
        </p:txBody>
      </p:sp>
      <p:sp>
        <p:nvSpPr>
          <p:cNvPr id="8" name="">
            <a:extLst xmlns:a="http://schemas.openxmlformats.org/drawingml/2006/main">
              <a:ext uri="{FF2B5EF4-FFF2-40B4-BE49-F238E27FC236}">
                <a16:creationId xmlns:a16="http://schemas.microsoft.com/office/drawing/2014/main" id="{3A966D4D-0BAB-436C-90C6-7AC9F3453C6F}"/>
              </a:ext>
            </a:extLst>
          </p:cNvPr>
          <p:cNvSpPr>
            <a:spLocks xmlns:a="http://schemas.openxmlformats.org/drawingml/2006/main" noGrp="1"/>
          </p:cNvSpPr>
          <p:nvPr/>
        </p:nvSpPr>
        <p:spPr>
          <a:xfrm xmlns:a="http://schemas.openxmlformats.org/drawingml/2006/main">
            <a:off x="3333750" y="2047875"/>
            <a:ext cx="2533650" cy="2724150"/>
          </a:xfrm>
          <a:prstGeom xmlns:a="http://schemas.openxmlformats.org/drawingml/2006/main" prst="rect">
            <a:avLst/>
          </a:prstGeom>
          <a:solidFill xmlns:a="http://schemas.openxmlformats.org/drawingml/2006/main">
            <a:srgbClr val="E3EADD"/>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9" name="">
            <a:extLst xmlns:a="http://schemas.openxmlformats.org/drawingml/2006/main">
              <a:ext uri="{FF2B5EF4-FFF2-40B4-BE49-F238E27FC236}">
                <a16:creationId xmlns:a16="http://schemas.microsoft.com/office/drawing/2014/main" id="{E3F764D7-BA1B-4E76-82D7-732672E8CAD7}"/>
              </a:ext>
            </a:extLst>
          </p:cNvPr>
          <p:cNvSpPr>
            <a:spLocks xmlns:a="http://schemas.openxmlformats.org/drawingml/2006/main" noGrp="1"/>
          </p:cNvSpPr>
          <p:nvPr/>
        </p:nvSpPr>
        <p:spPr>
          <a:xfrm xmlns:a="http://schemas.openxmlformats.org/drawingml/2006/main">
            <a:off x="3448050" y="2171700"/>
            <a:ext cx="2305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D30"/>
                </a:solidFill>
                <a:latin typeface="Arial"/>
                <a:ea typeface="Arial"/>
                <a:cs typeface="Arial"/>
              </a:defRPr>
            </a:defPPr>
            <a:lvl1pPr>
              <a:buNone/>
              <a:defRPr sz="2175" b="1">
                <a:solidFill>
                  <a:srgbClr val="182D30"/>
                </a:solidFill>
                <a:latin typeface="Arial"/>
                <a:ea typeface="Arial"/>
                <a:cs typeface="Arial"/>
              </a:defRPr>
            </a:lvl1pPr>
            <a:lvl2pPr>
              <a:buNone/>
              <a:defRPr sz="2175" b="1">
                <a:solidFill>
                  <a:srgbClr val="182D30"/>
                </a:solidFill>
                <a:latin typeface="Arial"/>
                <a:ea typeface="Arial"/>
                <a:cs typeface="Arial"/>
              </a:defRPr>
            </a:lvl2pPr>
            <a:lvl3pPr>
              <a:buNone/>
              <a:defRPr sz="2175" b="1">
                <a:solidFill>
                  <a:srgbClr val="182D30"/>
                </a:solidFill>
                <a:latin typeface="Arial"/>
                <a:ea typeface="Arial"/>
                <a:cs typeface="Arial"/>
              </a:defRPr>
            </a:lvl3pPr>
            <a:lvl4pPr>
              <a:buNone/>
              <a:defRPr sz="2175" b="1">
                <a:solidFill>
                  <a:srgbClr val="182D30"/>
                </a:solidFill>
                <a:latin typeface="Arial"/>
                <a:ea typeface="Arial"/>
                <a:cs typeface="Arial"/>
              </a:defRPr>
            </a:lvl4pPr>
            <a:lvl5pPr>
              <a:buNone/>
              <a:defRPr sz="2175" b="1">
                <a:solidFill>
                  <a:srgbClr val="182D30"/>
                </a:solidFill>
                <a:latin typeface="Arial"/>
                <a:ea typeface="Arial"/>
                <a:cs typeface="Arial"/>
              </a:defRPr>
            </a:lvl5pPr>
            <a:lvl6pPr>
              <a:buNone/>
              <a:defRPr sz="2175" b="1">
                <a:solidFill>
                  <a:srgbClr val="182D30"/>
                </a:solidFill>
                <a:latin typeface="Arial"/>
                <a:ea typeface="Arial"/>
                <a:cs typeface="Arial"/>
              </a:defRPr>
            </a:lvl6pPr>
            <a:lvl7pPr>
              <a:buNone/>
              <a:defRPr sz="2175" b="1">
                <a:solidFill>
                  <a:srgbClr val="182D30"/>
                </a:solidFill>
                <a:latin typeface="Arial"/>
                <a:ea typeface="Arial"/>
                <a:cs typeface="Arial"/>
              </a:defRPr>
            </a:lvl7pPr>
            <a:lvl8pPr>
              <a:buNone/>
              <a:defRPr sz="2175" b="1">
                <a:solidFill>
                  <a:srgbClr val="182D30"/>
                </a:solidFill>
                <a:latin typeface="Arial"/>
                <a:ea typeface="Arial"/>
                <a:cs typeface="Arial"/>
              </a:defRPr>
            </a:lvl8pPr>
            <a:lvl9pPr>
              <a:buNone/>
              <a:defRPr sz="2175" b="1">
                <a:solidFill>
                  <a:srgbClr val="182D30"/>
                </a:solidFill>
                <a:latin typeface="Arial"/>
                <a:ea typeface="Arial"/>
                <a:cs typeface="Arial"/>
              </a:defRPr>
            </a:lvl9pPr>
          </a:lstStyle>
          <a:p xmlns:a="http://schemas.openxmlformats.org/drawingml/2006/main">
            <a:pPr>
              <a:buNone/>
              <a:defRPr sz="2175" b="1">
                <a:solidFill>
                  <a:srgbClr val="182D30"/>
                </a:solidFill>
                <a:latin typeface="Arial"/>
                <a:ea typeface="Arial"/>
                <a:cs typeface="Arial"/>
              </a:defRPr>
            </a:pPr>
            <a:r>
              <a:rPr sz="2175" b="1">
                <a:solidFill>
                  <a:srgbClr val="182D30"/>
                </a:solidFill>
                <a:latin typeface="Arial"/>
                <a:ea typeface="Arial"/>
                <a:cs typeface="Arial"/>
              </a:rPr>
              <a:t>139</a:t>
            </a:r>
          </a:p>
        </p:txBody>
      </p:sp>
      <p:sp>
        <p:nvSpPr>
          <p:cNvPr id="10" name="">
            <a:extLst xmlns:a="http://schemas.openxmlformats.org/drawingml/2006/main">
              <a:ext uri="{FF2B5EF4-FFF2-40B4-BE49-F238E27FC236}">
                <a16:creationId xmlns:a16="http://schemas.microsoft.com/office/drawing/2014/main" id="{E7FD3848-4F20-4BC7-AAC0-B504C7F25155}"/>
              </a:ext>
            </a:extLst>
          </p:cNvPr>
          <p:cNvSpPr>
            <a:spLocks xmlns:a="http://schemas.openxmlformats.org/drawingml/2006/main" noGrp="1"/>
          </p:cNvSpPr>
          <p:nvPr/>
        </p:nvSpPr>
        <p:spPr>
          <a:xfrm xmlns:a="http://schemas.openxmlformats.org/drawingml/2006/main">
            <a:off x="3448050" y="2686050"/>
            <a:ext cx="23050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25 ft x 100 ft</a:t>
            </a:r>
          </a:p>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Nominal lot</a:t>
            </a:r>
          </a:p>
        </p:txBody>
      </p:sp>
      <p:sp>
        <p:nvSpPr>
          <p:cNvPr id="11" name="">
            <a:extLst xmlns:a="http://schemas.openxmlformats.org/drawingml/2006/main">
              <a:ext uri="{FF2B5EF4-FFF2-40B4-BE49-F238E27FC236}">
                <a16:creationId xmlns:a16="http://schemas.microsoft.com/office/drawing/2014/main" id="{CC913B57-AFFE-45AB-9343-33D93CD72E0F}"/>
              </a:ext>
            </a:extLst>
          </p:cNvPr>
          <p:cNvSpPr>
            <a:spLocks xmlns:a="http://schemas.openxmlformats.org/drawingml/2006/main" noGrp="1"/>
          </p:cNvSpPr>
          <p:nvPr/>
        </p:nvSpPr>
        <p:spPr>
          <a:xfrm xmlns:a="http://schemas.openxmlformats.org/drawingml/2006/main">
            <a:off x="3467100" y="3609975"/>
            <a:ext cx="2266950" cy="895350"/>
          </a:xfrm>
          <a:prstGeom xmlns:a="http://schemas.openxmlformats.org/drawingml/2006/main" prst="rect">
            <a:avLst/>
          </a:prstGeom>
          <a:solidFill xmlns:a="http://schemas.openxmlformats.org/drawingml/2006/main">
            <a:srgbClr val="235D51"/>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2" name="">
            <a:extLst xmlns:a="http://schemas.openxmlformats.org/drawingml/2006/main">
              <a:ext uri="{FF2B5EF4-FFF2-40B4-BE49-F238E27FC236}">
                <a16:creationId xmlns:a16="http://schemas.microsoft.com/office/drawing/2014/main" id="{8A94BF26-0B46-4841-94A5-939551C820F5}"/>
              </a:ext>
            </a:extLst>
          </p:cNvPr>
          <p:cNvSpPr>
            <a:spLocks xmlns:a="http://schemas.openxmlformats.org/drawingml/2006/main" noGrp="1"/>
          </p:cNvSpPr>
          <p:nvPr/>
        </p:nvSpPr>
        <p:spPr>
          <a:xfrm xmlns:a="http://schemas.openxmlformats.org/drawingml/2006/main">
            <a:off x="3562350" y="3724275"/>
            <a:ext cx="2076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FFFFFF"/>
                </a:solidFill>
                <a:latin typeface="Arial"/>
                <a:ea typeface="Arial"/>
                <a:cs typeface="Arial"/>
              </a:defRPr>
            </a:defPPr>
            <a:lvl1pPr>
              <a:buNone/>
              <a:defRPr sz="1800" b="1">
                <a:solidFill>
                  <a:srgbClr val="FFFFFF"/>
                </a:solidFill>
                <a:latin typeface="Arial"/>
                <a:ea typeface="Arial"/>
                <a:cs typeface="Arial"/>
              </a:defRPr>
            </a:lvl1pPr>
            <a:lvl2pPr>
              <a:buNone/>
              <a:defRPr sz="1800" b="1">
                <a:solidFill>
                  <a:srgbClr val="FFFFFF"/>
                </a:solidFill>
                <a:latin typeface="Arial"/>
                <a:ea typeface="Arial"/>
                <a:cs typeface="Arial"/>
              </a:defRPr>
            </a:lvl2pPr>
            <a:lvl3pPr>
              <a:buNone/>
              <a:defRPr sz="1800" b="1">
                <a:solidFill>
                  <a:srgbClr val="FFFFFF"/>
                </a:solidFill>
                <a:latin typeface="Arial"/>
                <a:ea typeface="Arial"/>
                <a:cs typeface="Arial"/>
              </a:defRPr>
            </a:lvl3pPr>
            <a:lvl4pPr>
              <a:buNone/>
              <a:defRPr sz="1800" b="1">
                <a:solidFill>
                  <a:srgbClr val="FFFFFF"/>
                </a:solidFill>
                <a:latin typeface="Arial"/>
                <a:ea typeface="Arial"/>
                <a:cs typeface="Arial"/>
              </a:defRPr>
            </a:lvl4pPr>
            <a:lvl5pPr>
              <a:buNone/>
              <a:defRPr sz="1800" b="1">
                <a:solidFill>
                  <a:srgbClr val="FFFFFF"/>
                </a:solidFill>
                <a:latin typeface="Arial"/>
                <a:ea typeface="Arial"/>
                <a:cs typeface="Arial"/>
              </a:defRPr>
            </a:lvl5pPr>
            <a:lvl6pPr>
              <a:buNone/>
              <a:defRPr sz="1800" b="1">
                <a:solidFill>
                  <a:srgbClr val="FFFFFF"/>
                </a:solidFill>
                <a:latin typeface="Arial"/>
                <a:ea typeface="Arial"/>
                <a:cs typeface="Arial"/>
              </a:defRPr>
            </a:lvl6pPr>
            <a:lvl7pPr>
              <a:buNone/>
              <a:defRPr sz="1800" b="1">
                <a:solidFill>
                  <a:srgbClr val="FFFFFF"/>
                </a:solidFill>
                <a:latin typeface="Arial"/>
                <a:ea typeface="Arial"/>
                <a:cs typeface="Arial"/>
              </a:defRPr>
            </a:lvl7pPr>
            <a:lvl8pPr>
              <a:buNone/>
              <a:defRPr sz="1800" b="1">
                <a:solidFill>
                  <a:srgbClr val="FFFFFF"/>
                </a:solidFill>
                <a:latin typeface="Arial"/>
                <a:ea typeface="Arial"/>
                <a:cs typeface="Arial"/>
              </a:defRPr>
            </a:lvl8pPr>
            <a:lvl9pPr>
              <a:buNone/>
              <a:defRPr sz="1800" b="1">
                <a:solidFill>
                  <a:srgbClr val="FFFFFF"/>
                </a:solidFill>
                <a:latin typeface="Arial"/>
                <a:ea typeface="Arial"/>
                <a:cs typeface="Arial"/>
              </a:defRPr>
            </a:lvl9pPr>
          </a:lstStyle>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Proposed duplex</a:t>
            </a:r>
          </a:p>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Owner + rental</a:t>
            </a:r>
          </a:p>
        </p:txBody>
      </p:sp>
      <p:sp>
        <p:nvSpPr>
          <p:cNvPr id="13" name="">
            <a:extLst xmlns:a="http://schemas.openxmlformats.org/drawingml/2006/main">
              <a:ext uri="{FF2B5EF4-FFF2-40B4-BE49-F238E27FC236}">
                <a16:creationId xmlns:a16="http://schemas.microsoft.com/office/drawing/2014/main" id="{86F021AC-4B7C-4A4A-A385-6EF16DABAE66}"/>
              </a:ext>
            </a:extLst>
          </p:cNvPr>
          <p:cNvSpPr>
            <a:spLocks xmlns:a="http://schemas.openxmlformats.org/drawingml/2006/main" noGrp="1"/>
          </p:cNvSpPr>
          <p:nvPr/>
        </p:nvSpPr>
        <p:spPr>
          <a:xfrm xmlns:a="http://schemas.openxmlformats.org/drawingml/2006/main">
            <a:off x="6057900" y="2047875"/>
            <a:ext cx="2533650" cy="2724150"/>
          </a:xfrm>
          <a:prstGeom xmlns:a="http://schemas.openxmlformats.org/drawingml/2006/main" prst="rect">
            <a:avLst/>
          </a:prstGeom>
          <a:solidFill xmlns:a="http://schemas.openxmlformats.org/drawingml/2006/main">
            <a:srgbClr val="E3EADD"/>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4" name="">
            <a:extLst xmlns:a="http://schemas.openxmlformats.org/drawingml/2006/main">
              <a:ext uri="{FF2B5EF4-FFF2-40B4-BE49-F238E27FC236}">
                <a16:creationId xmlns:a16="http://schemas.microsoft.com/office/drawing/2014/main" id="{0280B712-DA16-4D1D-BF53-6DE5A7BBF4AB}"/>
              </a:ext>
            </a:extLst>
          </p:cNvPr>
          <p:cNvSpPr>
            <a:spLocks xmlns:a="http://schemas.openxmlformats.org/drawingml/2006/main" noGrp="1"/>
          </p:cNvSpPr>
          <p:nvPr/>
        </p:nvSpPr>
        <p:spPr>
          <a:xfrm xmlns:a="http://schemas.openxmlformats.org/drawingml/2006/main">
            <a:off x="6172200" y="2171700"/>
            <a:ext cx="2305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D30"/>
                </a:solidFill>
                <a:latin typeface="Arial"/>
                <a:ea typeface="Arial"/>
                <a:cs typeface="Arial"/>
              </a:defRPr>
            </a:defPPr>
            <a:lvl1pPr>
              <a:buNone/>
              <a:defRPr sz="2175" b="1">
                <a:solidFill>
                  <a:srgbClr val="182D30"/>
                </a:solidFill>
                <a:latin typeface="Arial"/>
                <a:ea typeface="Arial"/>
                <a:cs typeface="Arial"/>
              </a:defRPr>
            </a:lvl1pPr>
            <a:lvl2pPr>
              <a:buNone/>
              <a:defRPr sz="2175" b="1">
                <a:solidFill>
                  <a:srgbClr val="182D30"/>
                </a:solidFill>
                <a:latin typeface="Arial"/>
                <a:ea typeface="Arial"/>
                <a:cs typeface="Arial"/>
              </a:defRPr>
            </a:lvl2pPr>
            <a:lvl3pPr>
              <a:buNone/>
              <a:defRPr sz="2175" b="1">
                <a:solidFill>
                  <a:srgbClr val="182D30"/>
                </a:solidFill>
                <a:latin typeface="Arial"/>
                <a:ea typeface="Arial"/>
                <a:cs typeface="Arial"/>
              </a:defRPr>
            </a:lvl3pPr>
            <a:lvl4pPr>
              <a:buNone/>
              <a:defRPr sz="2175" b="1">
                <a:solidFill>
                  <a:srgbClr val="182D30"/>
                </a:solidFill>
                <a:latin typeface="Arial"/>
                <a:ea typeface="Arial"/>
                <a:cs typeface="Arial"/>
              </a:defRPr>
            </a:lvl4pPr>
            <a:lvl5pPr>
              <a:buNone/>
              <a:defRPr sz="2175" b="1">
                <a:solidFill>
                  <a:srgbClr val="182D30"/>
                </a:solidFill>
                <a:latin typeface="Arial"/>
                <a:ea typeface="Arial"/>
                <a:cs typeface="Arial"/>
              </a:defRPr>
            </a:lvl5pPr>
            <a:lvl6pPr>
              <a:buNone/>
              <a:defRPr sz="2175" b="1">
                <a:solidFill>
                  <a:srgbClr val="182D30"/>
                </a:solidFill>
                <a:latin typeface="Arial"/>
                <a:ea typeface="Arial"/>
                <a:cs typeface="Arial"/>
              </a:defRPr>
            </a:lvl6pPr>
            <a:lvl7pPr>
              <a:buNone/>
              <a:defRPr sz="2175" b="1">
                <a:solidFill>
                  <a:srgbClr val="182D30"/>
                </a:solidFill>
                <a:latin typeface="Arial"/>
                <a:ea typeface="Arial"/>
                <a:cs typeface="Arial"/>
              </a:defRPr>
            </a:lvl7pPr>
            <a:lvl8pPr>
              <a:buNone/>
              <a:defRPr sz="2175" b="1">
                <a:solidFill>
                  <a:srgbClr val="182D30"/>
                </a:solidFill>
                <a:latin typeface="Arial"/>
                <a:ea typeface="Arial"/>
                <a:cs typeface="Arial"/>
              </a:defRPr>
            </a:lvl8pPr>
            <a:lvl9pPr>
              <a:buNone/>
              <a:defRPr sz="2175" b="1">
                <a:solidFill>
                  <a:srgbClr val="182D30"/>
                </a:solidFill>
                <a:latin typeface="Arial"/>
                <a:ea typeface="Arial"/>
                <a:cs typeface="Arial"/>
              </a:defRPr>
            </a:lvl9pPr>
          </a:lstStyle>
          <a:p xmlns:a="http://schemas.openxmlformats.org/drawingml/2006/main">
            <a:pPr>
              <a:buNone/>
              <a:defRPr sz="2175" b="1">
                <a:solidFill>
                  <a:srgbClr val="182D30"/>
                </a:solidFill>
                <a:latin typeface="Arial"/>
                <a:ea typeface="Arial"/>
                <a:cs typeface="Arial"/>
              </a:defRPr>
            </a:pPr>
            <a:r>
              <a:rPr sz="2175" b="1">
                <a:solidFill>
                  <a:srgbClr val="182D30"/>
                </a:solidFill>
                <a:latin typeface="Arial"/>
                <a:ea typeface="Arial"/>
                <a:cs typeface="Arial"/>
              </a:rPr>
              <a:t>141</a:t>
            </a:r>
          </a:p>
        </p:txBody>
      </p:sp>
      <p:sp>
        <p:nvSpPr>
          <p:cNvPr id="15" name="">
            <a:extLst xmlns:a="http://schemas.openxmlformats.org/drawingml/2006/main">
              <a:ext uri="{FF2B5EF4-FFF2-40B4-BE49-F238E27FC236}">
                <a16:creationId xmlns:a16="http://schemas.microsoft.com/office/drawing/2014/main" id="{0CC382E3-54A3-4D4E-A77C-56E143A3B6D9}"/>
              </a:ext>
            </a:extLst>
          </p:cNvPr>
          <p:cNvSpPr>
            <a:spLocks xmlns:a="http://schemas.openxmlformats.org/drawingml/2006/main" noGrp="1"/>
          </p:cNvSpPr>
          <p:nvPr/>
        </p:nvSpPr>
        <p:spPr>
          <a:xfrm xmlns:a="http://schemas.openxmlformats.org/drawingml/2006/main">
            <a:off x="6172200" y="2686050"/>
            <a:ext cx="23050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25 ft x 100 ft</a:t>
            </a:r>
          </a:p>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Nominal lot</a:t>
            </a:r>
          </a:p>
        </p:txBody>
      </p:sp>
      <p:sp>
        <p:nvSpPr>
          <p:cNvPr id="16" name="">
            <a:extLst xmlns:a="http://schemas.openxmlformats.org/drawingml/2006/main">
              <a:ext uri="{FF2B5EF4-FFF2-40B4-BE49-F238E27FC236}">
                <a16:creationId xmlns:a16="http://schemas.microsoft.com/office/drawing/2014/main" id="{2FDB4A0A-BBBD-47E6-9A11-7E6431EC7555}"/>
              </a:ext>
            </a:extLst>
          </p:cNvPr>
          <p:cNvSpPr>
            <a:spLocks xmlns:a="http://schemas.openxmlformats.org/drawingml/2006/main" noGrp="1"/>
          </p:cNvSpPr>
          <p:nvPr/>
        </p:nvSpPr>
        <p:spPr>
          <a:xfrm xmlns:a="http://schemas.openxmlformats.org/drawingml/2006/main">
            <a:off x="6191250" y="3609975"/>
            <a:ext cx="2266950" cy="895350"/>
          </a:xfrm>
          <a:prstGeom xmlns:a="http://schemas.openxmlformats.org/drawingml/2006/main" prst="rect">
            <a:avLst/>
          </a:prstGeom>
          <a:solidFill xmlns:a="http://schemas.openxmlformats.org/drawingml/2006/main">
            <a:srgbClr val="235D51"/>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7" name="">
            <a:extLst xmlns:a="http://schemas.openxmlformats.org/drawingml/2006/main">
              <a:ext uri="{FF2B5EF4-FFF2-40B4-BE49-F238E27FC236}">
                <a16:creationId xmlns:a16="http://schemas.microsoft.com/office/drawing/2014/main" id="{08CE8E2B-2864-42B4-83D1-06147558DB92}"/>
              </a:ext>
            </a:extLst>
          </p:cNvPr>
          <p:cNvSpPr>
            <a:spLocks xmlns:a="http://schemas.openxmlformats.org/drawingml/2006/main" noGrp="1"/>
          </p:cNvSpPr>
          <p:nvPr/>
        </p:nvSpPr>
        <p:spPr>
          <a:xfrm xmlns:a="http://schemas.openxmlformats.org/drawingml/2006/main">
            <a:off x="6286500" y="3724275"/>
            <a:ext cx="2076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FFFFFF"/>
                </a:solidFill>
                <a:latin typeface="Arial"/>
                <a:ea typeface="Arial"/>
                <a:cs typeface="Arial"/>
              </a:defRPr>
            </a:defPPr>
            <a:lvl1pPr>
              <a:buNone/>
              <a:defRPr sz="1800" b="1">
                <a:solidFill>
                  <a:srgbClr val="FFFFFF"/>
                </a:solidFill>
                <a:latin typeface="Arial"/>
                <a:ea typeface="Arial"/>
                <a:cs typeface="Arial"/>
              </a:defRPr>
            </a:lvl1pPr>
            <a:lvl2pPr>
              <a:buNone/>
              <a:defRPr sz="1800" b="1">
                <a:solidFill>
                  <a:srgbClr val="FFFFFF"/>
                </a:solidFill>
                <a:latin typeface="Arial"/>
                <a:ea typeface="Arial"/>
                <a:cs typeface="Arial"/>
              </a:defRPr>
            </a:lvl2pPr>
            <a:lvl3pPr>
              <a:buNone/>
              <a:defRPr sz="1800" b="1">
                <a:solidFill>
                  <a:srgbClr val="FFFFFF"/>
                </a:solidFill>
                <a:latin typeface="Arial"/>
                <a:ea typeface="Arial"/>
                <a:cs typeface="Arial"/>
              </a:defRPr>
            </a:lvl3pPr>
            <a:lvl4pPr>
              <a:buNone/>
              <a:defRPr sz="1800" b="1">
                <a:solidFill>
                  <a:srgbClr val="FFFFFF"/>
                </a:solidFill>
                <a:latin typeface="Arial"/>
                <a:ea typeface="Arial"/>
                <a:cs typeface="Arial"/>
              </a:defRPr>
            </a:lvl4pPr>
            <a:lvl5pPr>
              <a:buNone/>
              <a:defRPr sz="1800" b="1">
                <a:solidFill>
                  <a:srgbClr val="FFFFFF"/>
                </a:solidFill>
                <a:latin typeface="Arial"/>
                <a:ea typeface="Arial"/>
                <a:cs typeface="Arial"/>
              </a:defRPr>
            </a:lvl5pPr>
            <a:lvl6pPr>
              <a:buNone/>
              <a:defRPr sz="1800" b="1">
                <a:solidFill>
                  <a:srgbClr val="FFFFFF"/>
                </a:solidFill>
                <a:latin typeface="Arial"/>
                <a:ea typeface="Arial"/>
                <a:cs typeface="Arial"/>
              </a:defRPr>
            </a:lvl6pPr>
            <a:lvl7pPr>
              <a:buNone/>
              <a:defRPr sz="1800" b="1">
                <a:solidFill>
                  <a:srgbClr val="FFFFFF"/>
                </a:solidFill>
                <a:latin typeface="Arial"/>
                <a:ea typeface="Arial"/>
                <a:cs typeface="Arial"/>
              </a:defRPr>
            </a:lvl7pPr>
            <a:lvl8pPr>
              <a:buNone/>
              <a:defRPr sz="1800" b="1">
                <a:solidFill>
                  <a:srgbClr val="FFFFFF"/>
                </a:solidFill>
                <a:latin typeface="Arial"/>
                <a:ea typeface="Arial"/>
                <a:cs typeface="Arial"/>
              </a:defRPr>
            </a:lvl8pPr>
            <a:lvl9pPr>
              <a:buNone/>
              <a:defRPr sz="1800" b="1">
                <a:solidFill>
                  <a:srgbClr val="FFFFFF"/>
                </a:solidFill>
                <a:latin typeface="Arial"/>
                <a:ea typeface="Arial"/>
                <a:cs typeface="Arial"/>
              </a:defRPr>
            </a:lvl9pPr>
          </a:lstStyle>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Proposed duplex</a:t>
            </a:r>
          </a:p>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Owner + rental</a:t>
            </a:r>
          </a:p>
        </p:txBody>
      </p:sp>
      <p:sp>
        <p:nvSpPr>
          <p:cNvPr id="18" name="">
            <a:extLst xmlns:a="http://schemas.openxmlformats.org/drawingml/2006/main">
              <a:ext uri="{FF2B5EF4-FFF2-40B4-BE49-F238E27FC236}">
                <a16:creationId xmlns:a16="http://schemas.microsoft.com/office/drawing/2014/main" id="{8D6D9158-3F62-4145-9B17-B4976D59ECD2}"/>
              </a:ext>
            </a:extLst>
          </p:cNvPr>
          <p:cNvSpPr>
            <a:spLocks xmlns:a="http://schemas.openxmlformats.org/drawingml/2006/main" noGrp="1"/>
          </p:cNvSpPr>
          <p:nvPr/>
        </p:nvSpPr>
        <p:spPr>
          <a:xfrm xmlns:a="http://schemas.openxmlformats.org/drawingml/2006/main">
            <a:off x="8782050" y="2047875"/>
            <a:ext cx="2533650" cy="2724150"/>
          </a:xfrm>
          <a:prstGeom xmlns:a="http://schemas.openxmlformats.org/drawingml/2006/main" prst="rect">
            <a:avLst/>
          </a:prstGeom>
          <a:solidFill xmlns:a="http://schemas.openxmlformats.org/drawingml/2006/main">
            <a:srgbClr val="E3EADD"/>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9" name="">
            <a:extLst xmlns:a="http://schemas.openxmlformats.org/drawingml/2006/main">
              <a:ext uri="{FF2B5EF4-FFF2-40B4-BE49-F238E27FC236}">
                <a16:creationId xmlns:a16="http://schemas.microsoft.com/office/drawing/2014/main" id="{DBC50688-DE53-421A-A471-060C9BF10632}"/>
              </a:ext>
            </a:extLst>
          </p:cNvPr>
          <p:cNvSpPr>
            <a:spLocks xmlns:a="http://schemas.openxmlformats.org/drawingml/2006/main" noGrp="1"/>
          </p:cNvSpPr>
          <p:nvPr/>
        </p:nvSpPr>
        <p:spPr>
          <a:xfrm xmlns:a="http://schemas.openxmlformats.org/drawingml/2006/main">
            <a:off x="8896350" y="2171700"/>
            <a:ext cx="2305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D30"/>
                </a:solidFill>
                <a:latin typeface="Arial"/>
                <a:ea typeface="Arial"/>
                <a:cs typeface="Arial"/>
              </a:defRPr>
            </a:defPPr>
            <a:lvl1pPr>
              <a:buNone/>
              <a:defRPr sz="2175" b="1">
                <a:solidFill>
                  <a:srgbClr val="182D30"/>
                </a:solidFill>
                <a:latin typeface="Arial"/>
                <a:ea typeface="Arial"/>
                <a:cs typeface="Arial"/>
              </a:defRPr>
            </a:lvl1pPr>
            <a:lvl2pPr>
              <a:buNone/>
              <a:defRPr sz="2175" b="1">
                <a:solidFill>
                  <a:srgbClr val="182D30"/>
                </a:solidFill>
                <a:latin typeface="Arial"/>
                <a:ea typeface="Arial"/>
                <a:cs typeface="Arial"/>
              </a:defRPr>
            </a:lvl2pPr>
            <a:lvl3pPr>
              <a:buNone/>
              <a:defRPr sz="2175" b="1">
                <a:solidFill>
                  <a:srgbClr val="182D30"/>
                </a:solidFill>
                <a:latin typeface="Arial"/>
                <a:ea typeface="Arial"/>
                <a:cs typeface="Arial"/>
              </a:defRPr>
            </a:lvl3pPr>
            <a:lvl4pPr>
              <a:buNone/>
              <a:defRPr sz="2175" b="1">
                <a:solidFill>
                  <a:srgbClr val="182D30"/>
                </a:solidFill>
                <a:latin typeface="Arial"/>
                <a:ea typeface="Arial"/>
                <a:cs typeface="Arial"/>
              </a:defRPr>
            </a:lvl4pPr>
            <a:lvl5pPr>
              <a:buNone/>
              <a:defRPr sz="2175" b="1">
                <a:solidFill>
                  <a:srgbClr val="182D30"/>
                </a:solidFill>
                <a:latin typeface="Arial"/>
                <a:ea typeface="Arial"/>
                <a:cs typeface="Arial"/>
              </a:defRPr>
            </a:lvl5pPr>
            <a:lvl6pPr>
              <a:buNone/>
              <a:defRPr sz="2175" b="1">
                <a:solidFill>
                  <a:srgbClr val="182D30"/>
                </a:solidFill>
                <a:latin typeface="Arial"/>
                <a:ea typeface="Arial"/>
                <a:cs typeface="Arial"/>
              </a:defRPr>
            </a:lvl6pPr>
            <a:lvl7pPr>
              <a:buNone/>
              <a:defRPr sz="2175" b="1">
                <a:solidFill>
                  <a:srgbClr val="182D30"/>
                </a:solidFill>
                <a:latin typeface="Arial"/>
                <a:ea typeface="Arial"/>
                <a:cs typeface="Arial"/>
              </a:defRPr>
            </a:lvl7pPr>
            <a:lvl8pPr>
              <a:buNone/>
              <a:defRPr sz="2175" b="1">
                <a:solidFill>
                  <a:srgbClr val="182D30"/>
                </a:solidFill>
                <a:latin typeface="Arial"/>
                <a:ea typeface="Arial"/>
                <a:cs typeface="Arial"/>
              </a:defRPr>
            </a:lvl8pPr>
            <a:lvl9pPr>
              <a:buNone/>
              <a:defRPr sz="2175" b="1">
                <a:solidFill>
                  <a:srgbClr val="182D30"/>
                </a:solidFill>
                <a:latin typeface="Arial"/>
                <a:ea typeface="Arial"/>
                <a:cs typeface="Arial"/>
              </a:defRPr>
            </a:lvl9pPr>
          </a:lstStyle>
          <a:p xmlns:a="http://schemas.openxmlformats.org/drawingml/2006/main">
            <a:pPr>
              <a:buNone/>
              <a:defRPr sz="2175" b="1">
                <a:solidFill>
                  <a:srgbClr val="182D30"/>
                </a:solidFill>
                <a:latin typeface="Arial"/>
                <a:ea typeface="Arial"/>
                <a:cs typeface="Arial"/>
              </a:defRPr>
            </a:pPr>
            <a:r>
              <a:rPr sz="2175" b="1">
                <a:solidFill>
                  <a:srgbClr val="182D30"/>
                </a:solidFill>
                <a:latin typeface="Arial"/>
                <a:ea typeface="Arial"/>
                <a:cs typeface="Arial"/>
              </a:rPr>
              <a:t>143</a:t>
            </a:r>
          </a:p>
        </p:txBody>
      </p:sp>
      <p:sp>
        <p:nvSpPr>
          <p:cNvPr id="20" name="">
            <a:extLst xmlns:a="http://schemas.openxmlformats.org/drawingml/2006/main">
              <a:ext uri="{FF2B5EF4-FFF2-40B4-BE49-F238E27FC236}">
                <a16:creationId xmlns:a16="http://schemas.microsoft.com/office/drawing/2014/main" id="{68DF1EEF-3C8E-4CE1-9452-E59D2CE18C84}"/>
              </a:ext>
            </a:extLst>
          </p:cNvPr>
          <p:cNvSpPr>
            <a:spLocks xmlns:a="http://schemas.openxmlformats.org/drawingml/2006/main" noGrp="1"/>
          </p:cNvSpPr>
          <p:nvPr/>
        </p:nvSpPr>
        <p:spPr>
          <a:xfrm xmlns:a="http://schemas.openxmlformats.org/drawingml/2006/main">
            <a:off x="8896350" y="2686050"/>
            <a:ext cx="23050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25 ft x 100 ft</a:t>
            </a:r>
          </a:p>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Nominal lot</a:t>
            </a:r>
          </a:p>
        </p:txBody>
      </p:sp>
      <p:sp>
        <p:nvSpPr>
          <p:cNvPr id="21" name="">
            <a:extLst xmlns:a="http://schemas.openxmlformats.org/drawingml/2006/main">
              <a:ext uri="{FF2B5EF4-FFF2-40B4-BE49-F238E27FC236}">
                <a16:creationId xmlns:a16="http://schemas.microsoft.com/office/drawing/2014/main" id="{530B8124-C620-4D3C-A7FB-2233A9D14052}"/>
              </a:ext>
            </a:extLst>
          </p:cNvPr>
          <p:cNvSpPr>
            <a:spLocks xmlns:a="http://schemas.openxmlformats.org/drawingml/2006/main" noGrp="1"/>
          </p:cNvSpPr>
          <p:nvPr/>
        </p:nvSpPr>
        <p:spPr>
          <a:xfrm xmlns:a="http://schemas.openxmlformats.org/drawingml/2006/main">
            <a:off x="8915400" y="3609975"/>
            <a:ext cx="2266950" cy="895350"/>
          </a:xfrm>
          <a:prstGeom xmlns:a="http://schemas.openxmlformats.org/drawingml/2006/main" prst="rect">
            <a:avLst/>
          </a:prstGeom>
          <a:solidFill xmlns:a="http://schemas.openxmlformats.org/drawingml/2006/main">
            <a:srgbClr val="235D51"/>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22" name="">
            <a:extLst xmlns:a="http://schemas.openxmlformats.org/drawingml/2006/main">
              <a:ext uri="{FF2B5EF4-FFF2-40B4-BE49-F238E27FC236}">
                <a16:creationId xmlns:a16="http://schemas.microsoft.com/office/drawing/2014/main" id="{1A614C79-1540-4056-87FC-B51142B1571B}"/>
              </a:ext>
            </a:extLst>
          </p:cNvPr>
          <p:cNvSpPr>
            <a:spLocks xmlns:a="http://schemas.openxmlformats.org/drawingml/2006/main" noGrp="1"/>
          </p:cNvSpPr>
          <p:nvPr/>
        </p:nvSpPr>
        <p:spPr>
          <a:xfrm xmlns:a="http://schemas.openxmlformats.org/drawingml/2006/main">
            <a:off x="9010650" y="3724275"/>
            <a:ext cx="2076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FFFFFF"/>
                </a:solidFill>
                <a:latin typeface="Arial"/>
                <a:ea typeface="Arial"/>
                <a:cs typeface="Arial"/>
              </a:defRPr>
            </a:defPPr>
            <a:lvl1pPr>
              <a:buNone/>
              <a:defRPr sz="1800" b="1">
                <a:solidFill>
                  <a:srgbClr val="FFFFFF"/>
                </a:solidFill>
                <a:latin typeface="Arial"/>
                <a:ea typeface="Arial"/>
                <a:cs typeface="Arial"/>
              </a:defRPr>
            </a:lvl1pPr>
            <a:lvl2pPr>
              <a:buNone/>
              <a:defRPr sz="1800" b="1">
                <a:solidFill>
                  <a:srgbClr val="FFFFFF"/>
                </a:solidFill>
                <a:latin typeface="Arial"/>
                <a:ea typeface="Arial"/>
                <a:cs typeface="Arial"/>
              </a:defRPr>
            </a:lvl2pPr>
            <a:lvl3pPr>
              <a:buNone/>
              <a:defRPr sz="1800" b="1">
                <a:solidFill>
                  <a:srgbClr val="FFFFFF"/>
                </a:solidFill>
                <a:latin typeface="Arial"/>
                <a:ea typeface="Arial"/>
                <a:cs typeface="Arial"/>
              </a:defRPr>
            </a:lvl3pPr>
            <a:lvl4pPr>
              <a:buNone/>
              <a:defRPr sz="1800" b="1">
                <a:solidFill>
                  <a:srgbClr val="FFFFFF"/>
                </a:solidFill>
                <a:latin typeface="Arial"/>
                <a:ea typeface="Arial"/>
                <a:cs typeface="Arial"/>
              </a:defRPr>
            </a:lvl4pPr>
            <a:lvl5pPr>
              <a:buNone/>
              <a:defRPr sz="1800" b="1">
                <a:solidFill>
                  <a:srgbClr val="FFFFFF"/>
                </a:solidFill>
                <a:latin typeface="Arial"/>
                <a:ea typeface="Arial"/>
                <a:cs typeface="Arial"/>
              </a:defRPr>
            </a:lvl5pPr>
            <a:lvl6pPr>
              <a:buNone/>
              <a:defRPr sz="1800" b="1">
                <a:solidFill>
                  <a:srgbClr val="FFFFFF"/>
                </a:solidFill>
                <a:latin typeface="Arial"/>
                <a:ea typeface="Arial"/>
                <a:cs typeface="Arial"/>
              </a:defRPr>
            </a:lvl6pPr>
            <a:lvl7pPr>
              <a:buNone/>
              <a:defRPr sz="1800" b="1">
                <a:solidFill>
                  <a:srgbClr val="FFFFFF"/>
                </a:solidFill>
                <a:latin typeface="Arial"/>
                <a:ea typeface="Arial"/>
                <a:cs typeface="Arial"/>
              </a:defRPr>
            </a:lvl7pPr>
            <a:lvl8pPr>
              <a:buNone/>
              <a:defRPr sz="1800" b="1">
                <a:solidFill>
                  <a:srgbClr val="FFFFFF"/>
                </a:solidFill>
                <a:latin typeface="Arial"/>
                <a:ea typeface="Arial"/>
                <a:cs typeface="Arial"/>
              </a:defRPr>
            </a:lvl8pPr>
            <a:lvl9pPr>
              <a:buNone/>
              <a:defRPr sz="1800" b="1">
                <a:solidFill>
                  <a:srgbClr val="FFFFFF"/>
                </a:solidFill>
                <a:latin typeface="Arial"/>
                <a:ea typeface="Arial"/>
                <a:cs typeface="Arial"/>
              </a:defRPr>
            </a:lvl9pPr>
          </a:lstStyle>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Proposed duplex</a:t>
            </a:r>
          </a:p>
          <a:p xmlns:a="http://schemas.openxmlformats.org/drawingml/2006/main">
            <a:pPr>
              <a:buNone/>
              <a:defRPr sz="1800" b="1">
                <a:solidFill>
                  <a:srgbClr val="FFFFFF"/>
                </a:solidFill>
                <a:latin typeface="Arial"/>
                <a:ea typeface="Arial"/>
                <a:cs typeface="Arial"/>
              </a:defRPr>
            </a:pPr>
            <a:r>
              <a:rPr sz="1800" b="1">
                <a:solidFill>
                  <a:srgbClr val="FFFFFF"/>
                </a:solidFill>
                <a:latin typeface="Arial"/>
                <a:ea typeface="Arial"/>
                <a:cs typeface="Arial"/>
              </a:rPr>
              <a:t>Owner + rental</a:t>
            </a:r>
          </a:p>
        </p:txBody>
      </p:sp>
      <p:sp>
        <p:nvSpPr>
          <p:cNvPr id="23" name="">
            <a:extLst xmlns:a="http://schemas.openxmlformats.org/drawingml/2006/main">
              <a:ext uri="{FF2B5EF4-FFF2-40B4-BE49-F238E27FC236}">
                <a16:creationId xmlns:a16="http://schemas.microsoft.com/office/drawing/2014/main" id="{FDAD9A58-22DC-4634-80A9-5B2DCFF88E96}"/>
              </a:ext>
            </a:extLst>
          </p:cNvPr>
          <p:cNvSpPr>
            <a:spLocks xmlns:a="http://schemas.openxmlformats.org/drawingml/2006/main" noGrp="1"/>
          </p:cNvSpPr>
          <p:nvPr/>
        </p:nvSpPr>
        <p:spPr>
          <a:xfrm xmlns:a="http://schemas.openxmlformats.org/drawingml/2006/main">
            <a:off x="609600" y="5105400"/>
            <a:ext cx="1085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2D30"/>
                </a:solidFill>
                <a:latin typeface="Arial"/>
                <a:ea typeface="Arial"/>
                <a:cs typeface="Arial"/>
              </a:defRPr>
            </a:defPPr>
            <a:lvl1pPr>
              <a:buNone/>
              <a:defRPr sz="2250" b="1">
                <a:solidFill>
                  <a:srgbClr val="182D30"/>
                </a:solidFill>
                <a:latin typeface="Arial"/>
                <a:ea typeface="Arial"/>
                <a:cs typeface="Arial"/>
              </a:defRPr>
            </a:lvl1pPr>
            <a:lvl2pPr>
              <a:buNone/>
              <a:defRPr sz="2250" b="1">
                <a:solidFill>
                  <a:srgbClr val="182D30"/>
                </a:solidFill>
                <a:latin typeface="Arial"/>
                <a:ea typeface="Arial"/>
                <a:cs typeface="Arial"/>
              </a:defRPr>
            </a:lvl2pPr>
            <a:lvl3pPr>
              <a:buNone/>
              <a:defRPr sz="2250" b="1">
                <a:solidFill>
                  <a:srgbClr val="182D30"/>
                </a:solidFill>
                <a:latin typeface="Arial"/>
                <a:ea typeface="Arial"/>
                <a:cs typeface="Arial"/>
              </a:defRPr>
            </a:lvl3pPr>
            <a:lvl4pPr>
              <a:buNone/>
              <a:defRPr sz="2250" b="1">
                <a:solidFill>
                  <a:srgbClr val="182D30"/>
                </a:solidFill>
                <a:latin typeface="Arial"/>
                <a:ea typeface="Arial"/>
                <a:cs typeface="Arial"/>
              </a:defRPr>
            </a:lvl4pPr>
            <a:lvl5pPr>
              <a:buNone/>
              <a:defRPr sz="2250" b="1">
                <a:solidFill>
                  <a:srgbClr val="182D30"/>
                </a:solidFill>
                <a:latin typeface="Arial"/>
                <a:ea typeface="Arial"/>
                <a:cs typeface="Arial"/>
              </a:defRPr>
            </a:lvl5pPr>
            <a:lvl6pPr>
              <a:buNone/>
              <a:defRPr sz="2250" b="1">
                <a:solidFill>
                  <a:srgbClr val="182D30"/>
                </a:solidFill>
                <a:latin typeface="Arial"/>
                <a:ea typeface="Arial"/>
                <a:cs typeface="Arial"/>
              </a:defRPr>
            </a:lvl6pPr>
            <a:lvl7pPr>
              <a:buNone/>
              <a:defRPr sz="2250" b="1">
                <a:solidFill>
                  <a:srgbClr val="182D30"/>
                </a:solidFill>
                <a:latin typeface="Arial"/>
                <a:ea typeface="Arial"/>
                <a:cs typeface="Arial"/>
              </a:defRPr>
            </a:lvl7pPr>
            <a:lvl8pPr>
              <a:buNone/>
              <a:defRPr sz="2250" b="1">
                <a:solidFill>
                  <a:srgbClr val="182D30"/>
                </a:solidFill>
                <a:latin typeface="Arial"/>
                <a:ea typeface="Arial"/>
                <a:cs typeface="Arial"/>
              </a:defRPr>
            </a:lvl8pPr>
            <a:lvl9pPr>
              <a:buNone/>
              <a:defRPr sz="2250" b="1">
                <a:solidFill>
                  <a:srgbClr val="182D30"/>
                </a:solidFill>
                <a:latin typeface="Arial"/>
                <a:ea typeface="Arial"/>
                <a:cs typeface="Arial"/>
              </a:defRPr>
            </a:lvl9pPr>
          </a:lstStyle>
          <a:p xmlns:a="http://schemas.openxmlformats.org/drawingml/2006/main">
            <a:pPr>
              <a:buNone/>
              <a:defRPr sz="2250" b="1">
                <a:solidFill>
                  <a:srgbClr val="182D30"/>
                </a:solidFill>
                <a:latin typeface="Arial"/>
                <a:ea typeface="Arial"/>
                <a:cs typeface="Arial"/>
              </a:defRPr>
            </a:pPr>
            <a:r>
              <a:rPr sz="2250" b="1">
                <a:solidFill>
                  <a:srgbClr val="182D30"/>
                </a:solidFill>
                <a:latin typeface="Arial"/>
                <a:ea typeface="Arial"/>
                <a:cs typeface="Arial"/>
              </a:rPr>
              <a:t>Duplexes shown as one option. Singles or triplexes could also be explored.</a:t>
            </a:r>
          </a:p>
        </p:txBody>
      </p:sp>
      <p:sp>
        <p:nvSpPr>
          <p:cNvPr id="24" name="">
            <a:extLst xmlns:a="http://schemas.openxmlformats.org/drawingml/2006/main">
              <a:ext uri="{FF2B5EF4-FFF2-40B4-BE49-F238E27FC236}">
                <a16:creationId xmlns:a16="http://schemas.microsoft.com/office/drawing/2014/main" id="{E6654870-D8F5-4818-99E6-223D304FFAA6}"/>
              </a:ext>
            </a:extLst>
          </p:cNvPr>
          <p:cNvSpPr>
            <a:spLocks xmlns:a="http://schemas.openxmlformats.org/drawingml/2006/main" noGrp="1"/>
          </p:cNvSpPr>
          <p:nvPr/>
        </p:nvSpPr>
        <p:spPr>
          <a:xfrm xmlns:a="http://schemas.openxmlformats.org/drawingml/2006/main">
            <a:off x="609600" y="5715000"/>
            <a:ext cx="1085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575" b="0">
                <a:solidFill>
                  <a:srgbClr val="182D30"/>
                </a:solidFill>
                <a:latin typeface="Arial"/>
                <a:ea typeface="Arial"/>
                <a:cs typeface="Arial"/>
              </a:defRPr>
            </a:pPr>
            <a:r>
              <a:rPr sz="1575" b="0">
                <a:solidFill>
                  <a:srgbClr val="182D30"/>
                </a:solidFill>
                <a:latin typeface="Arial"/>
                <a:ea typeface="Arial"/>
                <a:cs typeface="Arial"/>
              </a:rPr>
              <a:t>Parcel rows: 143 / 76.56-4-55; 141 / 76.56-4-56; 139 / 76.56-4-57; 137 / 76.56-4-58.</a:t>
            </a:r>
          </a:p>
        </p:txBody>
      </p:sp>
      <p:sp>
        <p:nvSpPr>
          <p:cNvPr id="25" name="">
            <a:extLst xmlns:a="http://schemas.openxmlformats.org/drawingml/2006/main">
              <a:ext uri="{FF2B5EF4-FFF2-40B4-BE49-F238E27FC236}">
                <a16:creationId xmlns:a16="http://schemas.microsoft.com/office/drawing/2014/main" id="{91A803FC-0AA3-49F4-9C20-5B0A230AD2AA}"/>
              </a:ext>
            </a:extLst>
          </p:cNvPr>
          <p:cNvSpPr>
            <a:spLocks xmlns:a="http://schemas.openxmlformats.org/drawingml/2006/main" noGrp="1"/>
          </p:cNvSpPr>
          <p:nvPr/>
        </p:nvSpPr>
        <p:spPr>
          <a:xfrm xmlns:a="http://schemas.openxmlformats.org/drawingml/2006/main">
            <a:off x="609600" y="6191250"/>
            <a:ext cx="10382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Saved Land Bank October 2026 sales list, page 2 of 2: $60,000 package asking price, not a project budget. Availability and site fit unconfirmed.</a:t>
            </a:r>
          </a:p>
        </p:txBody>
      </p:sp>
      <p:sp>
        <p:nvSpPr>
          <p:cNvPr id="26" name="">
            <a:extLst xmlns:a="http://schemas.openxmlformats.org/drawingml/2006/main">
              <a:ext uri="{FF2B5EF4-FFF2-40B4-BE49-F238E27FC236}">
                <a16:creationId xmlns:a16="http://schemas.microsoft.com/office/drawing/2014/main" id="{24C8EC8D-3502-4527-89AC-2DEFA8023622}"/>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07</a:t>
            </a:r>
          </a:p>
        </p:txBody>
      </p:sp>
    </p:spTree>
    <p:extLst>
      <p:ext uri="{BB962C8B-B14F-4D97-AF65-F5344CB8AC3E}">
        <p14:creationId xmlns:p14="http://schemas.microsoft.com/office/powerpoint/2010/main" val="241979157"/>
      </p:ext>
    </p:extLst>
  </p:cSld>
</p:sld>
</file>

<file path=ppt/slides/slide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DCCE8AD-60FD-4E63-A1DE-ABEA5456C264}"/>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Vacant lots. Three routes to discuss.</a:t>
            </a:r>
          </a:p>
        </p:txBody>
      </p:sp>
      <p:sp>
        <p:nvSpPr>
          <p:cNvPr id="2" name="">
            <a:extLst xmlns:a="http://schemas.openxmlformats.org/drawingml/2006/main">
              <a:ext uri="{FF2B5EF4-FFF2-40B4-BE49-F238E27FC236}">
                <a16:creationId xmlns:a16="http://schemas.microsoft.com/office/drawing/2014/main" id="{C330573A-67E2-496F-B87D-B38C99D28CD6}"/>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A visible pathway from suitable land to lasting resident ownership.</a:t>
            </a:r>
          </a:p>
        </p:txBody>
      </p:sp>
      <p:sp>
        <p:nvSpPr>
          <p:cNvPr id="3" name="">
            <a:extLst xmlns:a="http://schemas.openxmlformats.org/drawingml/2006/main">
              <a:ext uri="{FF2B5EF4-FFF2-40B4-BE49-F238E27FC236}">
                <a16:creationId xmlns:a16="http://schemas.microsoft.com/office/drawing/2014/main" id="{EFA99C3E-7762-48DE-BF2E-184357348A81}"/>
              </a:ext>
            </a:extLst>
          </p:cNvPr>
          <p:cNvSpPr>
            <a:spLocks xmlns:a="http://schemas.openxmlformats.org/drawingml/2006/main" noGrp="1"/>
          </p:cNvSpPr>
          <p:nvPr/>
        </p:nvSpPr>
        <p:spPr>
          <a:xfrm xmlns:a="http://schemas.openxmlformats.org/drawingml/2006/main">
            <a:off x="609600" y="2628900"/>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050" b="0">
                <a:solidFill>
                  <a:srgbClr val="B88948"/>
                </a:solidFill>
                <a:latin typeface="Arial"/>
                <a:ea typeface="Arial"/>
                <a:cs typeface="Arial"/>
              </a:defRPr>
            </a:defPPr>
            <a:lvl1pPr>
              <a:buNone/>
              <a:defRPr sz="4050" b="0">
                <a:solidFill>
                  <a:srgbClr val="B88948"/>
                </a:solidFill>
                <a:latin typeface="Arial"/>
                <a:ea typeface="Arial"/>
                <a:cs typeface="Arial"/>
              </a:defRPr>
            </a:lvl1pPr>
            <a:lvl2pPr>
              <a:buNone/>
              <a:defRPr sz="4050" b="0">
                <a:solidFill>
                  <a:srgbClr val="B88948"/>
                </a:solidFill>
                <a:latin typeface="Arial"/>
                <a:ea typeface="Arial"/>
                <a:cs typeface="Arial"/>
              </a:defRPr>
            </a:lvl2pPr>
            <a:lvl3pPr>
              <a:buNone/>
              <a:defRPr sz="4050" b="0">
                <a:solidFill>
                  <a:srgbClr val="B88948"/>
                </a:solidFill>
                <a:latin typeface="Arial"/>
                <a:ea typeface="Arial"/>
                <a:cs typeface="Arial"/>
              </a:defRPr>
            </a:lvl3pPr>
            <a:lvl4pPr>
              <a:buNone/>
              <a:defRPr sz="4050" b="0">
                <a:solidFill>
                  <a:srgbClr val="B88948"/>
                </a:solidFill>
                <a:latin typeface="Arial"/>
                <a:ea typeface="Arial"/>
                <a:cs typeface="Arial"/>
              </a:defRPr>
            </a:lvl4pPr>
            <a:lvl5pPr>
              <a:buNone/>
              <a:defRPr sz="4050" b="0">
                <a:solidFill>
                  <a:srgbClr val="B88948"/>
                </a:solidFill>
                <a:latin typeface="Arial"/>
                <a:ea typeface="Arial"/>
                <a:cs typeface="Arial"/>
              </a:defRPr>
            </a:lvl5pPr>
            <a:lvl6pPr>
              <a:buNone/>
              <a:defRPr sz="4050" b="0">
                <a:solidFill>
                  <a:srgbClr val="B88948"/>
                </a:solidFill>
                <a:latin typeface="Arial"/>
                <a:ea typeface="Arial"/>
                <a:cs typeface="Arial"/>
              </a:defRPr>
            </a:lvl6pPr>
            <a:lvl7pPr>
              <a:buNone/>
              <a:defRPr sz="4050" b="0">
                <a:solidFill>
                  <a:srgbClr val="B88948"/>
                </a:solidFill>
                <a:latin typeface="Arial"/>
                <a:ea typeface="Arial"/>
                <a:cs typeface="Arial"/>
              </a:defRPr>
            </a:lvl7pPr>
            <a:lvl8pPr>
              <a:buNone/>
              <a:defRPr sz="4050" b="0">
                <a:solidFill>
                  <a:srgbClr val="B88948"/>
                </a:solidFill>
                <a:latin typeface="Arial"/>
                <a:ea typeface="Arial"/>
                <a:cs typeface="Arial"/>
              </a:defRPr>
            </a:lvl8pPr>
            <a:lvl9pPr>
              <a:buNone/>
              <a:defRPr sz="4050" b="0">
                <a:solidFill>
                  <a:srgbClr val="B88948"/>
                </a:solidFill>
                <a:latin typeface="Arial"/>
                <a:ea typeface="Arial"/>
                <a:cs typeface="Arial"/>
              </a:defRPr>
            </a:lvl9pPr>
          </a:lstStyle>
          <a:p xmlns:a="http://schemas.openxmlformats.org/drawingml/2006/main">
            <a:pPr>
              <a:buNone/>
              <a:defRPr sz="4050" b="0">
                <a:solidFill>
                  <a:srgbClr val="B88948"/>
                </a:solidFill>
                <a:latin typeface="Arial"/>
                <a:ea typeface="Arial"/>
                <a:cs typeface="Arial"/>
              </a:defRPr>
            </a:pPr>
            <a:r>
              <a:rPr sz="4050" b="0">
                <a:solidFill>
                  <a:srgbClr val="B88948"/>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5DC9A6F5-617E-4D4B-9E5C-BF60F7459367}"/>
              </a:ext>
            </a:extLst>
          </p:cNvPr>
          <p:cNvSpPr>
            <a:spLocks xmlns:a="http://schemas.openxmlformats.org/drawingml/2006/main" noGrp="1"/>
          </p:cNvSpPr>
          <p:nvPr/>
        </p:nvSpPr>
        <p:spPr>
          <a:xfrm xmlns:a="http://schemas.openxmlformats.org/drawingml/2006/main">
            <a:off x="609600" y="3390900"/>
            <a:ext cx="3238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235D51"/>
                </a:solidFill>
                <a:latin typeface="Arial"/>
                <a:ea typeface="Arial"/>
                <a:cs typeface="Arial"/>
              </a:defRPr>
            </a:defPPr>
            <a:lvl1pPr>
              <a:buNone/>
              <a:defRPr sz="2100" b="1">
                <a:solidFill>
                  <a:srgbClr val="235D51"/>
                </a:solidFill>
                <a:latin typeface="Arial"/>
                <a:ea typeface="Arial"/>
                <a:cs typeface="Arial"/>
              </a:defRPr>
            </a:lvl1pPr>
            <a:lvl2pPr>
              <a:buNone/>
              <a:defRPr sz="2100" b="1">
                <a:solidFill>
                  <a:srgbClr val="235D51"/>
                </a:solidFill>
                <a:latin typeface="Arial"/>
                <a:ea typeface="Arial"/>
                <a:cs typeface="Arial"/>
              </a:defRPr>
            </a:lvl2pPr>
            <a:lvl3pPr>
              <a:buNone/>
              <a:defRPr sz="2100" b="1">
                <a:solidFill>
                  <a:srgbClr val="235D51"/>
                </a:solidFill>
                <a:latin typeface="Arial"/>
                <a:ea typeface="Arial"/>
                <a:cs typeface="Arial"/>
              </a:defRPr>
            </a:lvl3pPr>
            <a:lvl4pPr>
              <a:buNone/>
              <a:defRPr sz="2100" b="1">
                <a:solidFill>
                  <a:srgbClr val="235D51"/>
                </a:solidFill>
                <a:latin typeface="Arial"/>
                <a:ea typeface="Arial"/>
                <a:cs typeface="Arial"/>
              </a:defRPr>
            </a:lvl4pPr>
            <a:lvl5pPr>
              <a:buNone/>
              <a:defRPr sz="2100" b="1">
                <a:solidFill>
                  <a:srgbClr val="235D51"/>
                </a:solidFill>
                <a:latin typeface="Arial"/>
                <a:ea typeface="Arial"/>
                <a:cs typeface="Arial"/>
              </a:defRPr>
            </a:lvl5pPr>
            <a:lvl6pPr>
              <a:buNone/>
              <a:defRPr sz="2100" b="1">
                <a:solidFill>
                  <a:srgbClr val="235D51"/>
                </a:solidFill>
                <a:latin typeface="Arial"/>
                <a:ea typeface="Arial"/>
                <a:cs typeface="Arial"/>
              </a:defRPr>
            </a:lvl6pPr>
            <a:lvl7pPr>
              <a:buNone/>
              <a:defRPr sz="2100" b="1">
                <a:solidFill>
                  <a:srgbClr val="235D51"/>
                </a:solidFill>
                <a:latin typeface="Arial"/>
                <a:ea typeface="Arial"/>
                <a:cs typeface="Arial"/>
              </a:defRPr>
            </a:lvl7pPr>
            <a:lvl8pPr>
              <a:buNone/>
              <a:defRPr sz="2100" b="1">
                <a:solidFill>
                  <a:srgbClr val="235D51"/>
                </a:solidFill>
                <a:latin typeface="Arial"/>
                <a:ea typeface="Arial"/>
                <a:cs typeface="Arial"/>
              </a:defRPr>
            </a:lvl8pPr>
            <a:lvl9pPr>
              <a:buNone/>
              <a:defRPr sz="2100" b="1">
                <a:solidFill>
                  <a:srgbClr val="235D51"/>
                </a:solidFill>
                <a:latin typeface="Arial"/>
                <a:ea typeface="Arial"/>
                <a:cs typeface="Arial"/>
              </a:defRPr>
            </a:lvl9pPr>
          </a:lstStyle>
          <a:p xmlns:a="http://schemas.openxmlformats.org/drawingml/2006/main">
            <a:pPr>
              <a:buNone/>
              <a:defRPr sz="2100" b="1">
                <a:solidFill>
                  <a:srgbClr val="235D51"/>
                </a:solidFill>
                <a:latin typeface="Arial"/>
                <a:ea typeface="Arial"/>
                <a:cs typeface="Arial"/>
              </a:defRPr>
            </a:pPr>
            <a:r>
              <a:rPr sz="2100" b="1">
                <a:solidFill>
                  <a:srgbClr val="235D51"/>
                </a:solidFill>
                <a:latin typeface="Arial"/>
                <a:ea typeface="Arial"/>
                <a:cs typeface="Arial"/>
              </a:rPr>
              <a:t>Published lot sales</a:t>
            </a:r>
          </a:p>
        </p:txBody>
      </p:sp>
      <p:sp>
        <p:nvSpPr>
          <p:cNvPr id="5" name="">
            <a:extLst xmlns:a="http://schemas.openxmlformats.org/drawingml/2006/main">
              <a:ext uri="{FF2B5EF4-FFF2-40B4-BE49-F238E27FC236}">
                <a16:creationId xmlns:a16="http://schemas.microsoft.com/office/drawing/2014/main" id="{2AE664EE-AE1F-4E63-9C0C-34B2AC6DC02A}"/>
              </a:ext>
            </a:extLst>
          </p:cNvPr>
          <p:cNvSpPr>
            <a:spLocks xmlns:a="http://schemas.openxmlformats.org/drawingml/2006/main" noGrp="1"/>
          </p:cNvSpPr>
          <p:nvPr/>
        </p:nvSpPr>
        <p:spPr>
          <a:xfrm xmlns:a="http://schemas.openxmlformats.org/drawingml/2006/main">
            <a:off x="609600" y="4333875"/>
            <a:ext cx="32385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Publish sale availability, prices or offer instructions, deadlines and selection criteria. A holdings map does not establish which parcels are for sale.</a:t>
            </a:r>
          </a:p>
        </p:txBody>
      </p:sp>
      <p:sp>
        <p:nvSpPr>
          <p:cNvPr id="6" name="">
            <a:extLst xmlns:a="http://schemas.openxmlformats.org/drawingml/2006/main">
              <a:ext uri="{FF2B5EF4-FFF2-40B4-BE49-F238E27FC236}">
                <a16:creationId xmlns:a16="http://schemas.microsoft.com/office/drawing/2014/main" id="{22178B7C-D54E-489A-B1DE-11E9BE608833}"/>
              </a:ext>
            </a:extLst>
          </p:cNvPr>
          <p:cNvSpPr>
            <a:spLocks xmlns:a="http://schemas.openxmlformats.org/drawingml/2006/main" noGrp="1"/>
          </p:cNvSpPr>
          <p:nvPr/>
        </p:nvSpPr>
        <p:spPr>
          <a:xfrm xmlns:a="http://schemas.openxmlformats.org/drawingml/2006/main">
            <a:off x="4343400" y="2628900"/>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050" b="0">
                <a:solidFill>
                  <a:srgbClr val="B88948"/>
                </a:solidFill>
                <a:latin typeface="Arial"/>
                <a:ea typeface="Arial"/>
                <a:cs typeface="Arial"/>
              </a:defRPr>
            </a:defPPr>
            <a:lvl1pPr>
              <a:buNone/>
              <a:defRPr sz="4050" b="0">
                <a:solidFill>
                  <a:srgbClr val="B88948"/>
                </a:solidFill>
                <a:latin typeface="Arial"/>
                <a:ea typeface="Arial"/>
                <a:cs typeface="Arial"/>
              </a:defRPr>
            </a:lvl1pPr>
            <a:lvl2pPr>
              <a:buNone/>
              <a:defRPr sz="4050" b="0">
                <a:solidFill>
                  <a:srgbClr val="B88948"/>
                </a:solidFill>
                <a:latin typeface="Arial"/>
                <a:ea typeface="Arial"/>
                <a:cs typeface="Arial"/>
              </a:defRPr>
            </a:lvl2pPr>
            <a:lvl3pPr>
              <a:buNone/>
              <a:defRPr sz="4050" b="0">
                <a:solidFill>
                  <a:srgbClr val="B88948"/>
                </a:solidFill>
                <a:latin typeface="Arial"/>
                <a:ea typeface="Arial"/>
                <a:cs typeface="Arial"/>
              </a:defRPr>
            </a:lvl3pPr>
            <a:lvl4pPr>
              <a:buNone/>
              <a:defRPr sz="4050" b="0">
                <a:solidFill>
                  <a:srgbClr val="B88948"/>
                </a:solidFill>
                <a:latin typeface="Arial"/>
                <a:ea typeface="Arial"/>
                <a:cs typeface="Arial"/>
              </a:defRPr>
            </a:lvl4pPr>
            <a:lvl5pPr>
              <a:buNone/>
              <a:defRPr sz="4050" b="0">
                <a:solidFill>
                  <a:srgbClr val="B88948"/>
                </a:solidFill>
                <a:latin typeface="Arial"/>
                <a:ea typeface="Arial"/>
                <a:cs typeface="Arial"/>
              </a:defRPr>
            </a:lvl5pPr>
            <a:lvl6pPr>
              <a:buNone/>
              <a:defRPr sz="4050" b="0">
                <a:solidFill>
                  <a:srgbClr val="B88948"/>
                </a:solidFill>
                <a:latin typeface="Arial"/>
                <a:ea typeface="Arial"/>
                <a:cs typeface="Arial"/>
              </a:defRPr>
            </a:lvl6pPr>
            <a:lvl7pPr>
              <a:buNone/>
              <a:defRPr sz="4050" b="0">
                <a:solidFill>
                  <a:srgbClr val="B88948"/>
                </a:solidFill>
                <a:latin typeface="Arial"/>
                <a:ea typeface="Arial"/>
                <a:cs typeface="Arial"/>
              </a:defRPr>
            </a:lvl7pPr>
            <a:lvl8pPr>
              <a:buNone/>
              <a:defRPr sz="4050" b="0">
                <a:solidFill>
                  <a:srgbClr val="B88948"/>
                </a:solidFill>
                <a:latin typeface="Arial"/>
                <a:ea typeface="Arial"/>
                <a:cs typeface="Arial"/>
              </a:defRPr>
            </a:lvl8pPr>
            <a:lvl9pPr>
              <a:buNone/>
              <a:defRPr sz="4050" b="0">
                <a:solidFill>
                  <a:srgbClr val="B88948"/>
                </a:solidFill>
                <a:latin typeface="Arial"/>
                <a:ea typeface="Arial"/>
                <a:cs typeface="Arial"/>
              </a:defRPr>
            </a:lvl9pPr>
          </a:lstStyle>
          <a:p xmlns:a="http://schemas.openxmlformats.org/drawingml/2006/main">
            <a:pPr>
              <a:buNone/>
              <a:defRPr sz="4050" b="0">
                <a:solidFill>
                  <a:srgbClr val="B88948"/>
                </a:solidFill>
                <a:latin typeface="Arial"/>
                <a:ea typeface="Arial"/>
                <a:cs typeface="Arial"/>
              </a:defRPr>
            </a:pPr>
            <a:r>
              <a:rPr sz="4050" b="0">
                <a:solidFill>
                  <a:srgbClr val="B88948"/>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9D0ADFB3-6454-412B-9705-CDEDEA65E34B}"/>
              </a:ext>
            </a:extLst>
          </p:cNvPr>
          <p:cNvSpPr>
            <a:spLocks xmlns:a="http://schemas.openxmlformats.org/drawingml/2006/main" noGrp="1"/>
          </p:cNvSpPr>
          <p:nvPr/>
        </p:nvSpPr>
        <p:spPr>
          <a:xfrm xmlns:a="http://schemas.openxmlformats.org/drawingml/2006/main">
            <a:off x="4343400" y="3390900"/>
            <a:ext cx="3238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235D51"/>
                </a:solidFill>
                <a:latin typeface="Arial"/>
                <a:ea typeface="Arial"/>
                <a:cs typeface="Arial"/>
              </a:defRPr>
            </a:defPPr>
            <a:lvl1pPr>
              <a:buNone/>
              <a:defRPr sz="2100" b="1">
                <a:solidFill>
                  <a:srgbClr val="235D51"/>
                </a:solidFill>
                <a:latin typeface="Arial"/>
                <a:ea typeface="Arial"/>
                <a:cs typeface="Arial"/>
              </a:defRPr>
            </a:lvl1pPr>
            <a:lvl2pPr>
              <a:buNone/>
              <a:defRPr sz="2100" b="1">
                <a:solidFill>
                  <a:srgbClr val="235D51"/>
                </a:solidFill>
                <a:latin typeface="Arial"/>
                <a:ea typeface="Arial"/>
                <a:cs typeface="Arial"/>
              </a:defRPr>
            </a:lvl2pPr>
            <a:lvl3pPr>
              <a:buNone/>
              <a:defRPr sz="2100" b="1">
                <a:solidFill>
                  <a:srgbClr val="235D51"/>
                </a:solidFill>
                <a:latin typeface="Arial"/>
                <a:ea typeface="Arial"/>
                <a:cs typeface="Arial"/>
              </a:defRPr>
            </a:lvl3pPr>
            <a:lvl4pPr>
              <a:buNone/>
              <a:defRPr sz="2100" b="1">
                <a:solidFill>
                  <a:srgbClr val="235D51"/>
                </a:solidFill>
                <a:latin typeface="Arial"/>
                <a:ea typeface="Arial"/>
                <a:cs typeface="Arial"/>
              </a:defRPr>
            </a:lvl4pPr>
            <a:lvl5pPr>
              <a:buNone/>
              <a:defRPr sz="2100" b="1">
                <a:solidFill>
                  <a:srgbClr val="235D51"/>
                </a:solidFill>
                <a:latin typeface="Arial"/>
                <a:ea typeface="Arial"/>
                <a:cs typeface="Arial"/>
              </a:defRPr>
            </a:lvl5pPr>
            <a:lvl6pPr>
              <a:buNone/>
              <a:defRPr sz="2100" b="1">
                <a:solidFill>
                  <a:srgbClr val="235D51"/>
                </a:solidFill>
                <a:latin typeface="Arial"/>
                <a:ea typeface="Arial"/>
                <a:cs typeface="Arial"/>
              </a:defRPr>
            </a:lvl6pPr>
            <a:lvl7pPr>
              <a:buNone/>
              <a:defRPr sz="2100" b="1">
                <a:solidFill>
                  <a:srgbClr val="235D51"/>
                </a:solidFill>
                <a:latin typeface="Arial"/>
                <a:ea typeface="Arial"/>
                <a:cs typeface="Arial"/>
              </a:defRPr>
            </a:lvl7pPr>
            <a:lvl8pPr>
              <a:buNone/>
              <a:defRPr sz="2100" b="1">
                <a:solidFill>
                  <a:srgbClr val="235D51"/>
                </a:solidFill>
                <a:latin typeface="Arial"/>
                <a:ea typeface="Arial"/>
                <a:cs typeface="Arial"/>
              </a:defRPr>
            </a:lvl8pPr>
            <a:lvl9pPr>
              <a:buNone/>
              <a:defRPr sz="2100" b="1">
                <a:solidFill>
                  <a:srgbClr val="235D51"/>
                </a:solidFill>
                <a:latin typeface="Arial"/>
                <a:ea typeface="Arial"/>
                <a:cs typeface="Arial"/>
              </a:defRPr>
            </a:lvl9pPr>
          </a:lstStyle>
          <a:p xmlns:a="http://schemas.openxmlformats.org/drawingml/2006/main">
            <a:pPr>
              <a:buNone/>
              <a:defRPr sz="2100" b="1">
                <a:solidFill>
                  <a:srgbClr val="235D51"/>
                </a:solidFill>
                <a:latin typeface="Arial"/>
                <a:ea typeface="Arial"/>
                <a:cs typeface="Arial"/>
              </a:defRPr>
            </a:pPr>
            <a:r>
              <a:rPr sz="2100" b="1">
                <a:solidFill>
                  <a:srgbClr val="235D51"/>
                </a:solidFill>
                <a:latin typeface="Arial"/>
                <a:ea typeface="Arial"/>
                <a:cs typeface="Arial"/>
              </a:rPr>
              <a:t>Competitive bids or auctions</a:t>
            </a:r>
          </a:p>
        </p:txBody>
      </p:sp>
      <p:sp>
        <p:nvSpPr>
          <p:cNvPr id="8" name="">
            <a:extLst xmlns:a="http://schemas.openxmlformats.org/drawingml/2006/main">
              <a:ext uri="{FF2B5EF4-FFF2-40B4-BE49-F238E27FC236}">
                <a16:creationId xmlns:a16="http://schemas.microsoft.com/office/drawing/2014/main" id="{CB201710-175A-4B76-A6C2-4691FDC3C657}"/>
              </a:ext>
            </a:extLst>
          </p:cNvPr>
          <p:cNvSpPr>
            <a:spLocks xmlns:a="http://schemas.openxmlformats.org/drawingml/2006/main" noGrp="1"/>
          </p:cNvSpPr>
          <p:nvPr/>
        </p:nvSpPr>
        <p:spPr>
          <a:xfrm xmlns:a="http://schemas.openxmlformats.org/drawingml/2006/main">
            <a:off x="4343400" y="4333875"/>
            <a:ext cx="32385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Consider bids or auctions where the seller has authority. Could selection assess completion capability, resident ownership and price together? A high bid alone does not prove a good neighborhood outcome.</a:t>
            </a:r>
          </a:p>
        </p:txBody>
      </p:sp>
      <p:sp>
        <p:nvSpPr>
          <p:cNvPr id="9" name="">
            <a:extLst xmlns:a="http://schemas.openxmlformats.org/drawingml/2006/main">
              <a:ext uri="{FF2B5EF4-FFF2-40B4-BE49-F238E27FC236}">
                <a16:creationId xmlns:a16="http://schemas.microsoft.com/office/drawing/2014/main" id="{5A0B7ED5-8624-4B75-BF00-2212ED5F3B5C}"/>
              </a:ext>
            </a:extLst>
          </p:cNvPr>
          <p:cNvSpPr>
            <a:spLocks xmlns:a="http://schemas.openxmlformats.org/drawingml/2006/main" noGrp="1"/>
          </p:cNvSpPr>
          <p:nvPr/>
        </p:nvSpPr>
        <p:spPr>
          <a:xfrm xmlns:a="http://schemas.openxmlformats.org/drawingml/2006/main">
            <a:off x="8077200" y="2628900"/>
            <a:ext cx="323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050" b="0">
                <a:solidFill>
                  <a:srgbClr val="B88948"/>
                </a:solidFill>
                <a:latin typeface="Arial"/>
                <a:ea typeface="Arial"/>
                <a:cs typeface="Arial"/>
              </a:defRPr>
            </a:defPPr>
            <a:lvl1pPr>
              <a:buNone/>
              <a:defRPr sz="4050" b="0">
                <a:solidFill>
                  <a:srgbClr val="B88948"/>
                </a:solidFill>
                <a:latin typeface="Arial"/>
                <a:ea typeface="Arial"/>
                <a:cs typeface="Arial"/>
              </a:defRPr>
            </a:lvl1pPr>
            <a:lvl2pPr>
              <a:buNone/>
              <a:defRPr sz="4050" b="0">
                <a:solidFill>
                  <a:srgbClr val="B88948"/>
                </a:solidFill>
                <a:latin typeface="Arial"/>
                <a:ea typeface="Arial"/>
                <a:cs typeface="Arial"/>
              </a:defRPr>
            </a:lvl2pPr>
            <a:lvl3pPr>
              <a:buNone/>
              <a:defRPr sz="4050" b="0">
                <a:solidFill>
                  <a:srgbClr val="B88948"/>
                </a:solidFill>
                <a:latin typeface="Arial"/>
                <a:ea typeface="Arial"/>
                <a:cs typeface="Arial"/>
              </a:defRPr>
            </a:lvl3pPr>
            <a:lvl4pPr>
              <a:buNone/>
              <a:defRPr sz="4050" b="0">
                <a:solidFill>
                  <a:srgbClr val="B88948"/>
                </a:solidFill>
                <a:latin typeface="Arial"/>
                <a:ea typeface="Arial"/>
                <a:cs typeface="Arial"/>
              </a:defRPr>
            </a:lvl4pPr>
            <a:lvl5pPr>
              <a:buNone/>
              <a:defRPr sz="4050" b="0">
                <a:solidFill>
                  <a:srgbClr val="B88948"/>
                </a:solidFill>
                <a:latin typeface="Arial"/>
                <a:ea typeface="Arial"/>
                <a:cs typeface="Arial"/>
              </a:defRPr>
            </a:lvl5pPr>
            <a:lvl6pPr>
              <a:buNone/>
              <a:defRPr sz="4050" b="0">
                <a:solidFill>
                  <a:srgbClr val="B88948"/>
                </a:solidFill>
                <a:latin typeface="Arial"/>
                <a:ea typeface="Arial"/>
                <a:cs typeface="Arial"/>
              </a:defRPr>
            </a:lvl6pPr>
            <a:lvl7pPr>
              <a:buNone/>
              <a:defRPr sz="4050" b="0">
                <a:solidFill>
                  <a:srgbClr val="B88948"/>
                </a:solidFill>
                <a:latin typeface="Arial"/>
                <a:ea typeface="Arial"/>
                <a:cs typeface="Arial"/>
              </a:defRPr>
            </a:lvl7pPr>
            <a:lvl8pPr>
              <a:buNone/>
              <a:defRPr sz="4050" b="0">
                <a:solidFill>
                  <a:srgbClr val="B88948"/>
                </a:solidFill>
                <a:latin typeface="Arial"/>
                <a:ea typeface="Arial"/>
                <a:cs typeface="Arial"/>
              </a:defRPr>
            </a:lvl8pPr>
            <a:lvl9pPr>
              <a:buNone/>
              <a:defRPr sz="4050" b="0">
                <a:solidFill>
                  <a:srgbClr val="B88948"/>
                </a:solidFill>
                <a:latin typeface="Arial"/>
                <a:ea typeface="Arial"/>
                <a:cs typeface="Arial"/>
              </a:defRPr>
            </a:lvl9pPr>
          </a:lstStyle>
          <a:p xmlns:a="http://schemas.openxmlformats.org/drawingml/2006/main">
            <a:pPr>
              <a:buNone/>
              <a:defRPr sz="4050" b="0">
                <a:solidFill>
                  <a:srgbClr val="B88948"/>
                </a:solidFill>
                <a:latin typeface="Arial"/>
                <a:ea typeface="Arial"/>
                <a:cs typeface="Arial"/>
              </a:defRPr>
            </a:pPr>
            <a:r>
              <a:rPr sz="4050" b="0">
                <a:solidFill>
                  <a:srgbClr val="B88948"/>
                </a:solidFill>
                <a:latin typeface="Arial"/>
                <a:ea typeface="Arial"/>
                <a:cs typeface="Arial"/>
              </a:rPr>
              <a:t>03</a:t>
            </a:r>
          </a:p>
        </p:txBody>
      </p:sp>
      <p:sp>
        <p:nvSpPr>
          <p:cNvPr id="10" name="">
            <a:extLst xmlns:a="http://schemas.openxmlformats.org/drawingml/2006/main">
              <a:ext uri="{FF2B5EF4-FFF2-40B4-BE49-F238E27FC236}">
                <a16:creationId xmlns:a16="http://schemas.microsoft.com/office/drawing/2014/main" id="{9443856E-34DC-48B0-882F-2C000D579D01}"/>
              </a:ext>
            </a:extLst>
          </p:cNvPr>
          <p:cNvSpPr>
            <a:spLocks xmlns:a="http://schemas.openxmlformats.org/drawingml/2006/main" noGrp="1"/>
          </p:cNvSpPr>
          <p:nvPr/>
        </p:nvSpPr>
        <p:spPr>
          <a:xfrm xmlns:a="http://schemas.openxmlformats.org/drawingml/2006/main">
            <a:off x="8077200" y="3390900"/>
            <a:ext cx="3238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235D51"/>
                </a:solidFill>
                <a:latin typeface="Arial"/>
                <a:ea typeface="Arial"/>
                <a:cs typeface="Arial"/>
              </a:defRPr>
            </a:defPPr>
            <a:lvl1pPr>
              <a:buNone/>
              <a:defRPr sz="2100" b="1">
                <a:solidFill>
                  <a:srgbClr val="235D51"/>
                </a:solidFill>
                <a:latin typeface="Arial"/>
                <a:ea typeface="Arial"/>
                <a:cs typeface="Arial"/>
              </a:defRPr>
            </a:lvl1pPr>
            <a:lvl2pPr>
              <a:buNone/>
              <a:defRPr sz="2100" b="1">
                <a:solidFill>
                  <a:srgbClr val="235D51"/>
                </a:solidFill>
                <a:latin typeface="Arial"/>
                <a:ea typeface="Arial"/>
                <a:cs typeface="Arial"/>
              </a:defRPr>
            </a:lvl2pPr>
            <a:lvl3pPr>
              <a:buNone/>
              <a:defRPr sz="2100" b="1">
                <a:solidFill>
                  <a:srgbClr val="235D51"/>
                </a:solidFill>
                <a:latin typeface="Arial"/>
                <a:ea typeface="Arial"/>
                <a:cs typeface="Arial"/>
              </a:defRPr>
            </a:lvl3pPr>
            <a:lvl4pPr>
              <a:buNone/>
              <a:defRPr sz="2100" b="1">
                <a:solidFill>
                  <a:srgbClr val="235D51"/>
                </a:solidFill>
                <a:latin typeface="Arial"/>
                <a:ea typeface="Arial"/>
                <a:cs typeface="Arial"/>
              </a:defRPr>
            </a:lvl4pPr>
            <a:lvl5pPr>
              <a:buNone/>
              <a:defRPr sz="2100" b="1">
                <a:solidFill>
                  <a:srgbClr val="235D51"/>
                </a:solidFill>
                <a:latin typeface="Arial"/>
                <a:ea typeface="Arial"/>
                <a:cs typeface="Arial"/>
              </a:defRPr>
            </a:lvl5pPr>
            <a:lvl6pPr>
              <a:buNone/>
              <a:defRPr sz="2100" b="1">
                <a:solidFill>
                  <a:srgbClr val="235D51"/>
                </a:solidFill>
                <a:latin typeface="Arial"/>
                <a:ea typeface="Arial"/>
                <a:cs typeface="Arial"/>
              </a:defRPr>
            </a:lvl6pPr>
            <a:lvl7pPr>
              <a:buNone/>
              <a:defRPr sz="2100" b="1">
                <a:solidFill>
                  <a:srgbClr val="235D51"/>
                </a:solidFill>
                <a:latin typeface="Arial"/>
                <a:ea typeface="Arial"/>
                <a:cs typeface="Arial"/>
              </a:defRPr>
            </a:lvl7pPr>
            <a:lvl8pPr>
              <a:buNone/>
              <a:defRPr sz="2100" b="1">
                <a:solidFill>
                  <a:srgbClr val="235D51"/>
                </a:solidFill>
                <a:latin typeface="Arial"/>
                <a:ea typeface="Arial"/>
                <a:cs typeface="Arial"/>
              </a:defRPr>
            </a:lvl8pPr>
            <a:lvl9pPr>
              <a:buNone/>
              <a:defRPr sz="2100" b="1">
                <a:solidFill>
                  <a:srgbClr val="235D51"/>
                </a:solidFill>
                <a:latin typeface="Arial"/>
                <a:ea typeface="Arial"/>
                <a:cs typeface="Arial"/>
              </a:defRPr>
            </a:lvl9pPr>
          </a:lstStyle>
          <a:p xmlns:a="http://schemas.openxmlformats.org/drawingml/2006/main">
            <a:pPr>
              <a:buNone/>
              <a:defRPr sz="2100" b="1">
                <a:solidFill>
                  <a:srgbClr val="235D51"/>
                </a:solidFill>
                <a:latin typeface="Arial"/>
                <a:ea typeface="Arial"/>
                <a:cs typeface="Arial"/>
              </a:defRPr>
            </a:pPr>
            <a:r>
              <a:rPr sz="2100" b="1">
                <a:solidFill>
                  <a:srgbClr val="235D51"/>
                </a:solidFill>
                <a:latin typeface="Arial"/>
                <a:ea typeface="Arial"/>
                <a:cs typeface="Arial"/>
              </a:rPr>
              <a:t>Vacant-lot lottery</a:t>
            </a:r>
          </a:p>
        </p:txBody>
      </p:sp>
      <p:sp>
        <p:nvSpPr>
          <p:cNvPr id="11" name="">
            <a:extLst xmlns:a="http://schemas.openxmlformats.org/drawingml/2006/main">
              <a:ext uri="{FF2B5EF4-FFF2-40B4-BE49-F238E27FC236}">
                <a16:creationId xmlns:a16="http://schemas.microsoft.com/office/drawing/2014/main" id="{34901052-6637-41D1-8C46-5012B9FD7722}"/>
              </a:ext>
            </a:extLst>
          </p:cNvPr>
          <p:cNvSpPr>
            <a:spLocks xmlns:a="http://schemas.openxmlformats.org/drawingml/2006/main" noGrp="1"/>
          </p:cNvSpPr>
          <p:nvPr/>
        </p:nvSpPr>
        <p:spPr>
          <a:xfrm xmlns:a="http://schemas.openxmlformats.org/drawingml/2006/main">
            <a:off x="8077200" y="4333875"/>
            <a:ext cx="32385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A proposed drawing for the opportunity to BUY a vacant lot at a published price. Land only, not a house. Construction and financing would be separate later steps. No drawing is open.</a:t>
            </a:r>
          </a:p>
        </p:txBody>
      </p:sp>
      <p:sp>
        <p:nvSpPr>
          <p:cNvPr id="12" name="">
            <a:extLst xmlns:a="http://schemas.openxmlformats.org/drawingml/2006/main">
              <a:ext uri="{FF2B5EF4-FFF2-40B4-BE49-F238E27FC236}">
                <a16:creationId xmlns:a16="http://schemas.microsoft.com/office/drawing/2014/main" id="{D1179D41-19F1-4272-9B64-BCE229DF8F7C}"/>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13" name="">
            <a:extLst xmlns:a="http://schemas.openxmlformats.org/drawingml/2006/main">
              <a:ext uri="{FF2B5EF4-FFF2-40B4-BE49-F238E27FC236}">
                <a16:creationId xmlns:a16="http://schemas.microsoft.com/office/drawing/2014/main" id="{E6C4B01B-8301-4B08-B520-1147165C1B70}"/>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08</a:t>
            </a:r>
          </a:p>
        </p:txBody>
      </p:sp>
    </p:spTree>
    <p:extLst>
      <p:ext uri="{BB962C8B-B14F-4D97-AF65-F5344CB8AC3E}">
        <p14:creationId xmlns:p14="http://schemas.microsoft.com/office/powerpoint/2010/main" val="797998355"/>
      </p:ext>
    </p:extLst>
  </p:cSld>
</p:sld>
</file>

<file path=ppt/slides/slide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25CB8AC-C52F-4843-B429-D62B347A9E97}"/>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FFFFF"/>
                </a:solidFill>
                <a:latin typeface="Arial"/>
                <a:ea typeface="Arial"/>
                <a:cs typeface="Arial"/>
              </a:defRPr>
            </a:defPPr>
            <a:lvl1pPr>
              <a:buNone/>
              <a:defRPr sz="3450" b="1">
                <a:solidFill>
                  <a:srgbClr val="FFFFFF"/>
                </a:solidFill>
                <a:latin typeface="Arial"/>
                <a:ea typeface="Arial"/>
                <a:cs typeface="Arial"/>
              </a:defRPr>
            </a:lvl1pPr>
            <a:lvl2pPr>
              <a:buNone/>
              <a:defRPr sz="3450" b="1">
                <a:solidFill>
                  <a:srgbClr val="FFFFFF"/>
                </a:solidFill>
                <a:latin typeface="Arial"/>
                <a:ea typeface="Arial"/>
                <a:cs typeface="Arial"/>
              </a:defRPr>
            </a:lvl2pPr>
            <a:lvl3pPr>
              <a:buNone/>
              <a:defRPr sz="3450" b="1">
                <a:solidFill>
                  <a:srgbClr val="FFFFFF"/>
                </a:solidFill>
                <a:latin typeface="Arial"/>
                <a:ea typeface="Arial"/>
                <a:cs typeface="Arial"/>
              </a:defRPr>
            </a:lvl3pPr>
            <a:lvl4pPr>
              <a:buNone/>
              <a:defRPr sz="3450" b="1">
                <a:solidFill>
                  <a:srgbClr val="FFFFFF"/>
                </a:solidFill>
                <a:latin typeface="Arial"/>
                <a:ea typeface="Arial"/>
                <a:cs typeface="Arial"/>
              </a:defRPr>
            </a:lvl4pPr>
            <a:lvl5pPr>
              <a:buNone/>
              <a:defRPr sz="3450" b="1">
                <a:solidFill>
                  <a:srgbClr val="FFFFFF"/>
                </a:solidFill>
                <a:latin typeface="Arial"/>
                <a:ea typeface="Arial"/>
                <a:cs typeface="Arial"/>
              </a:defRPr>
            </a:lvl5pPr>
            <a:lvl6pPr>
              <a:buNone/>
              <a:defRPr sz="3450" b="1">
                <a:solidFill>
                  <a:srgbClr val="FFFFFF"/>
                </a:solidFill>
                <a:latin typeface="Arial"/>
                <a:ea typeface="Arial"/>
                <a:cs typeface="Arial"/>
              </a:defRPr>
            </a:lvl6pPr>
            <a:lvl7pPr>
              <a:buNone/>
              <a:defRPr sz="3450" b="1">
                <a:solidFill>
                  <a:srgbClr val="FFFFFF"/>
                </a:solidFill>
                <a:latin typeface="Arial"/>
                <a:ea typeface="Arial"/>
                <a:cs typeface="Arial"/>
              </a:defRPr>
            </a:lvl7pPr>
            <a:lvl8pPr>
              <a:buNone/>
              <a:defRPr sz="3450" b="1">
                <a:solidFill>
                  <a:srgbClr val="FFFFFF"/>
                </a:solidFill>
                <a:latin typeface="Arial"/>
                <a:ea typeface="Arial"/>
                <a:cs typeface="Arial"/>
              </a:defRPr>
            </a:lvl8pPr>
            <a:lvl9pPr>
              <a:buNone/>
              <a:defRPr sz="3450" b="1">
                <a:solidFill>
                  <a:srgbClr val="FFFFFF"/>
                </a:solidFill>
                <a:latin typeface="Arial"/>
                <a:ea typeface="Arial"/>
                <a:cs typeface="Arial"/>
              </a:defRPr>
            </a:lvl9pPr>
          </a:lstStyle>
          <a:p xmlns:a="http://schemas.openxmlformats.org/drawingml/2006/main">
            <a:pPr>
              <a:buNone/>
              <a:defRPr sz="3450" b="1">
                <a:solidFill>
                  <a:srgbClr val="FFFFFF"/>
                </a:solidFill>
                <a:latin typeface="Arial"/>
                <a:ea typeface="Arial"/>
                <a:cs typeface="Arial"/>
              </a:defRPr>
            </a:pPr>
            <a:r>
              <a:rPr sz="3450" b="1">
                <a:solidFill>
                  <a:srgbClr val="FFFFFF"/>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1BBED312-BC0E-4DC5-B5D0-2D8950E1FE23}"/>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FFFFFF"/>
                </a:solidFill>
                <a:latin typeface="Arial"/>
                <a:ea typeface="Arial"/>
                <a:cs typeface="Arial"/>
              </a:defRPr>
            </a:defPPr>
            <a:lvl1pPr>
              <a:buNone/>
              <a:defRPr sz="1950" b="0">
                <a:solidFill>
                  <a:srgbClr val="FFFFFF"/>
                </a:solidFill>
                <a:latin typeface="Arial"/>
                <a:ea typeface="Arial"/>
                <a:cs typeface="Arial"/>
              </a:defRPr>
            </a:lvl1pPr>
            <a:lvl2pPr>
              <a:buNone/>
              <a:defRPr sz="1950" b="0">
                <a:solidFill>
                  <a:srgbClr val="FFFFFF"/>
                </a:solidFill>
                <a:latin typeface="Arial"/>
                <a:ea typeface="Arial"/>
                <a:cs typeface="Arial"/>
              </a:defRPr>
            </a:lvl2pPr>
            <a:lvl3pPr>
              <a:buNone/>
              <a:defRPr sz="1950" b="0">
                <a:solidFill>
                  <a:srgbClr val="FFFFFF"/>
                </a:solidFill>
                <a:latin typeface="Arial"/>
                <a:ea typeface="Arial"/>
                <a:cs typeface="Arial"/>
              </a:defRPr>
            </a:lvl3pPr>
            <a:lvl4pPr>
              <a:buNone/>
              <a:defRPr sz="1950" b="0">
                <a:solidFill>
                  <a:srgbClr val="FFFFFF"/>
                </a:solidFill>
                <a:latin typeface="Arial"/>
                <a:ea typeface="Arial"/>
                <a:cs typeface="Arial"/>
              </a:defRPr>
            </a:lvl4pPr>
            <a:lvl5pPr>
              <a:buNone/>
              <a:defRPr sz="1950" b="0">
                <a:solidFill>
                  <a:srgbClr val="FFFFFF"/>
                </a:solidFill>
                <a:latin typeface="Arial"/>
                <a:ea typeface="Arial"/>
                <a:cs typeface="Arial"/>
              </a:defRPr>
            </a:lvl5pPr>
            <a:lvl6pPr>
              <a:buNone/>
              <a:defRPr sz="1950" b="0">
                <a:solidFill>
                  <a:srgbClr val="FFFFFF"/>
                </a:solidFill>
                <a:latin typeface="Arial"/>
                <a:ea typeface="Arial"/>
                <a:cs typeface="Arial"/>
              </a:defRPr>
            </a:lvl6pPr>
            <a:lvl7pPr>
              <a:buNone/>
              <a:defRPr sz="1950" b="0">
                <a:solidFill>
                  <a:srgbClr val="FFFFFF"/>
                </a:solidFill>
                <a:latin typeface="Arial"/>
                <a:ea typeface="Arial"/>
                <a:cs typeface="Arial"/>
              </a:defRPr>
            </a:lvl7pPr>
            <a:lvl8pPr>
              <a:buNone/>
              <a:defRPr sz="1950" b="0">
                <a:solidFill>
                  <a:srgbClr val="FFFFFF"/>
                </a:solidFill>
                <a:latin typeface="Arial"/>
                <a:ea typeface="Arial"/>
                <a:cs typeface="Arial"/>
              </a:defRPr>
            </a:lvl8pPr>
            <a:lvl9pPr>
              <a:buNone/>
              <a:defRPr sz="1950" b="0">
                <a:solidFill>
                  <a:srgbClr val="FFFFFF"/>
                </a:solidFill>
                <a:latin typeface="Arial"/>
                <a:ea typeface="Arial"/>
                <a:cs typeface="Arial"/>
              </a:defRPr>
            </a:lvl9pPr>
          </a:lstStyle>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950D0395-04E7-4DD6-8756-D3AE77A88670}"/>
              </a:ext>
            </a:extLst>
          </p:cNvPr>
          <p:cNvSpPr>
            <a:spLocks xmlns:a="http://schemas.openxmlformats.org/drawingml/2006/main" noGrp="1"/>
          </p:cNvSpPr>
          <p:nvPr/>
        </p:nvSpPr>
        <p:spPr>
          <a:xfrm xmlns:a="http://schemas.openxmlformats.org/drawingml/2006/main">
            <a:off x="609600" y="252412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B88948"/>
                </a:solidFill>
                <a:latin typeface="Arial"/>
                <a:ea typeface="Arial"/>
                <a:cs typeface="Arial"/>
              </a:defRPr>
            </a:defPPr>
            <a:lvl1pPr>
              <a:buNone/>
              <a:defRPr sz="2025" b="1">
                <a:solidFill>
                  <a:srgbClr val="B88948"/>
                </a:solidFill>
                <a:latin typeface="Arial"/>
                <a:ea typeface="Arial"/>
                <a:cs typeface="Arial"/>
              </a:defRPr>
            </a:lvl1pPr>
            <a:lvl2pPr>
              <a:buNone/>
              <a:defRPr sz="2025" b="1">
                <a:solidFill>
                  <a:srgbClr val="B88948"/>
                </a:solidFill>
                <a:latin typeface="Arial"/>
                <a:ea typeface="Arial"/>
                <a:cs typeface="Arial"/>
              </a:defRPr>
            </a:lvl2pPr>
            <a:lvl3pPr>
              <a:buNone/>
              <a:defRPr sz="2025" b="1">
                <a:solidFill>
                  <a:srgbClr val="B88948"/>
                </a:solidFill>
                <a:latin typeface="Arial"/>
                <a:ea typeface="Arial"/>
                <a:cs typeface="Arial"/>
              </a:defRPr>
            </a:lvl3pPr>
            <a:lvl4pPr>
              <a:buNone/>
              <a:defRPr sz="2025" b="1">
                <a:solidFill>
                  <a:srgbClr val="B88948"/>
                </a:solidFill>
                <a:latin typeface="Arial"/>
                <a:ea typeface="Arial"/>
                <a:cs typeface="Arial"/>
              </a:defRPr>
            </a:lvl4pPr>
            <a:lvl5pPr>
              <a:buNone/>
              <a:defRPr sz="2025" b="1">
                <a:solidFill>
                  <a:srgbClr val="B88948"/>
                </a:solidFill>
                <a:latin typeface="Arial"/>
                <a:ea typeface="Arial"/>
                <a:cs typeface="Arial"/>
              </a:defRPr>
            </a:lvl5pPr>
            <a:lvl6pPr>
              <a:buNone/>
              <a:defRPr sz="2025" b="1">
                <a:solidFill>
                  <a:srgbClr val="B88948"/>
                </a:solidFill>
                <a:latin typeface="Arial"/>
                <a:ea typeface="Arial"/>
                <a:cs typeface="Arial"/>
              </a:defRPr>
            </a:lvl6pPr>
            <a:lvl7pPr>
              <a:buNone/>
              <a:defRPr sz="2025" b="1">
                <a:solidFill>
                  <a:srgbClr val="B88948"/>
                </a:solidFill>
                <a:latin typeface="Arial"/>
                <a:ea typeface="Arial"/>
                <a:cs typeface="Arial"/>
              </a:defRPr>
            </a:lvl7pPr>
            <a:lvl8pPr>
              <a:buNone/>
              <a:defRPr sz="2025" b="1">
                <a:solidFill>
                  <a:srgbClr val="B88948"/>
                </a:solidFill>
                <a:latin typeface="Arial"/>
                <a:ea typeface="Arial"/>
                <a:cs typeface="Arial"/>
              </a:defRPr>
            </a:lvl8pPr>
            <a:lvl9pPr>
              <a:buNone/>
              <a:defRPr sz="2025" b="1">
                <a:solidFill>
                  <a:srgbClr val="B88948"/>
                </a:solidFill>
                <a:latin typeface="Arial"/>
                <a:ea typeface="Arial"/>
                <a:cs typeface="Arial"/>
              </a:defRPr>
            </a:lvl9pPr>
          </a:lstStyle>
          <a:p xmlns:a="http://schemas.openxmlformats.org/drawingml/2006/main">
            <a:pPr>
              <a:buNone/>
              <a:defRPr sz="2025" b="1">
                <a:solidFill>
                  <a:srgbClr val="B88948"/>
                </a:solidFill>
                <a:latin typeface="Arial"/>
                <a:ea typeface="Arial"/>
                <a:cs typeface="Arial"/>
              </a:defRPr>
            </a:pPr>
            <a:r>
              <a:rPr sz="2025" b="1">
                <a:solidFill>
                  <a:srgbClr val="B88948"/>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BA34D1A0-9E53-440D-98C8-9A01E0B5BE14}"/>
              </a:ext>
            </a:extLst>
          </p:cNvPr>
          <p:cNvSpPr>
            <a:spLocks xmlns:a="http://schemas.openxmlformats.org/drawingml/2006/main" noGrp="1"/>
          </p:cNvSpPr>
          <p:nvPr/>
        </p:nvSpPr>
        <p:spPr>
          <a:xfrm xmlns:a="http://schemas.openxmlformats.org/drawingml/2006/main">
            <a:off x="609600" y="3019425"/>
            <a:ext cx="5143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FFFFFF"/>
                </a:solidFill>
                <a:latin typeface="Arial"/>
                <a:ea typeface="Arial"/>
                <a:cs typeface="Arial"/>
              </a:defRPr>
            </a:defPPr>
            <a:lvl1pPr>
              <a:buNone/>
              <a:defRPr sz="1650" b="0">
                <a:solidFill>
                  <a:srgbClr val="FFFFFF"/>
                </a:solidFill>
                <a:latin typeface="Arial"/>
                <a:ea typeface="Arial"/>
                <a:cs typeface="Arial"/>
              </a:defRPr>
            </a:lvl1pPr>
            <a:lvl2pPr>
              <a:buNone/>
              <a:defRPr sz="1650" b="0">
                <a:solidFill>
                  <a:srgbClr val="FFFFFF"/>
                </a:solidFill>
                <a:latin typeface="Arial"/>
                <a:ea typeface="Arial"/>
                <a:cs typeface="Arial"/>
              </a:defRPr>
            </a:lvl2pPr>
            <a:lvl3pPr>
              <a:buNone/>
              <a:defRPr sz="1650" b="0">
                <a:solidFill>
                  <a:srgbClr val="FFFFFF"/>
                </a:solidFill>
                <a:latin typeface="Arial"/>
                <a:ea typeface="Arial"/>
                <a:cs typeface="Arial"/>
              </a:defRPr>
            </a:lvl3pPr>
            <a:lvl4pPr>
              <a:buNone/>
              <a:defRPr sz="1650" b="0">
                <a:solidFill>
                  <a:srgbClr val="FFFFFF"/>
                </a:solidFill>
                <a:latin typeface="Arial"/>
                <a:ea typeface="Arial"/>
                <a:cs typeface="Arial"/>
              </a:defRPr>
            </a:lvl4pPr>
            <a:lvl5pPr>
              <a:buNone/>
              <a:defRPr sz="1650" b="0">
                <a:solidFill>
                  <a:srgbClr val="FFFFFF"/>
                </a:solidFill>
                <a:latin typeface="Arial"/>
                <a:ea typeface="Arial"/>
                <a:cs typeface="Arial"/>
              </a:defRPr>
            </a:lvl5pPr>
            <a:lvl6pPr>
              <a:buNone/>
              <a:defRPr sz="1650" b="0">
                <a:solidFill>
                  <a:srgbClr val="FFFFFF"/>
                </a:solidFill>
                <a:latin typeface="Arial"/>
                <a:ea typeface="Arial"/>
                <a:cs typeface="Arial"/>
              </a:defRPr>
            </a:lvl6pPr>
            <a:lvl7pPr>
              <a:buNone/>
              <a:defRPr sz="1650" b="0">
                <a:solidFill>
                  <a:srgbClr val="FFFFFF"/>
                </a:solidFill>
                <a:latin typeface="Arial"/>
                <a:ea typeface="Arial"/>
                <a:cs typeface="Arial"/>
              </a:defRPr>
            </a:lvl7pPr>
            <a:lvl8pPr>
              <a:buNone/>
              <a:defRPr sz="1650" b="0">
                <a:solidFill>
                  <a:srgbClr val="FFFFFF"/>
                </a:solidFill>
                <a:latin typeface="Arial"/>
                <a:ea typeface="Arial"/>
                <a:cs typeface="Arial"/>
              </a:defRPr>
            </a:lvl8pPr>
            <a:lvl9pPr>
              <a:buNone/>
              <a:defRPr sz="1650" b="0">
                <a:solidFill>
                  <a:srgbClr val="FFFFFF"/>
                </a:solidFill>
                <a:latin typeface="Arial"/>
                <a:ea typeface="Arial"/>
                <a:cs typeface="Arial"/>
              </a:defRPr>
            </a:lvl9pPr>
          </a:lstStyle>
          <a:p xmlns:a="http://schemas.openxmlformats.org/drawingml/2006/main">
            <a:pPr>
              <a:buNone/>
              <a:defRPr sz="1650" b="0">
                <a:solidFill>
                  <a:srgbClr val="FFFFFF"/>
                </a:solidFill>
                <a:latin typeface="Arial"/>
                <a:ea typeface="Arial"/>
                <a:cs typeface="Arial"/>
              </a:defRPr>
            </a:pPr>
            <a:r>
              <a:rPr sz="1650" b="0">
                <a:solidFill>
                  <a:srgbClr val="FFFFFF"/>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1C1DBC66-CA20-427B-894A-D73574F15118}"/>
              </a:ext>
            </a:extLst>
          </p:cNvPr>
          <p:cNvSpPr>
            <a:spLocks xmlns:a="http://schemas.openxmlformats.org/drawingml/2006/main" noGrp="1"/>
          </p:cNvSpPr>
          <p:nvPr/>
        </p:nvSpPr>
        <p:spPr>
          <a:xfrm xmlns:a="http://schemas.openxmlformats.org/drawingml/2006/main">
            <a:off x="6229350" y="252412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B88948"/>
                </a:solidFill>
                <a:latin typeface="Arial"/>
                <a:ea typeface="Arial"/>
                <a:cs typeface="Arial"/>
              </a:defRPr>
            </a:defPPr>
            <a:lvl1pPr>
              <a:buNone/>
              <a:defRPr sz="2025" b="1">
                <a:solidFill>
                  <a:srgbClr val="B88948"/>
                </a:solidFill>
                <a:latin typeface="Arial"/>
                <a:ea typeface="Arial"/>
                <a:cs typeface="Arial"/>
              </a:defRPr>
            </a:lvl1pPr>
            <a:lvl2pPr>
              <a:buNone/>
              <a:defRPr sz="2025" b="1">
                <a:solidFill>
                  <a:srgbClr val="B88948"/>
                </a:solidFill>
                <a:latin typeface="Arial"/>
                <a:ea typeface="Arial"/>
                <a:cs typeface="Arial"/>
              </a:defRPr>
            </a:lvl2pPr>
            <a:lvl3pPr>
              <a:buNone/>
              <a:defRPr sz="2025" b="1">
                <a:solidFill>
                  <a:srgbClr val="B88948"/>
                </a:solidFill>
                <a:latin typeface="Arial"/>
                <a:ea typeface="Arial"/>
                <a:cs typeface="Arial"/>
              </a:defRPr>
            </a:lvl3pPr>
            <a:lvl4pPr>
              <a:buNone/>
              <a:defRPr sz="2025" b="1">
                <a:solidFill>
                  <a:srgbClr val="B88948"/>
                </a:solidFill>
                <a:latin typeface="Arial"/>
                <a:ea typeface="Arial"/>
                <a:cs typeface="Arial"/>
              </a:defRPr>
            </a:lvl4pPr>
            <a:lvl5pPr>
              <a:buNone/>
              <a:defRPr sz="2025" b="1">
                <a:solidFill>
                  <a:srgbClr val="B88948"/>
                </a:solidFill>
                <a:latin typeface="Arial"/>
                <a:ea typeface="Arial"/>
                <a:cs typeface="Arial"/>
              </a:defRPr>
            </a:lvl5pPr>
            <a:lvl6pPr>
              <a:buNone/>
              <a:defRPr sz="2025" b="1">
                <a:solidFill>
                  <a:srgbClr val="B88948"/>
                </a:solidFill>
                <a:latin typeface="Arial"/>
                <a:ea typeface="Arial"/>
                <a:cs typeface="Arial"/>
              </a:defRPr>
            </a:lvl6pPr>
            <a:lvl7pPr>
              <a:buNone/>
              <a:defRPr sz="2025" b="1">
                <a:solidFill>
                  <a:srgbClr val="B88948"/>
                </a:solidFill>
                <a:latin typeface="Arial"/>
                <a:ea typeface="Arial"/>
                <a:cs typeface="Arial"/>
              </a:defRPr>
            </a:lvl7pPr>
            <a:lvl8pPr>
              <a:buNone/>
              <a:defRPr sz="2025" b="1">
                <a:solidFill>
                  <a:srgbClr val="B88948"/>
                </a:solidFill>
                <a:latin typeface="Arial"/>
                <a:ea typeface="Arial"/>
                <a:cs typeface="Arial"/>
              </a:defRPr>
            </a:lvl8pPr>
            <a:lvl9pPr>
              <a:buNone/>
              <a:defRPr sz="2025" b="1">
                <a:solidFill>
                  <a:srgbClr val="B88948"/>
                </a:solidFill>
                <a:latin typeface="Arial"/>
                <a:ea typeface="Arial"/>
                <a:cs typeface="Arial"/>
              </a:defRPr>
            </a:lvl9pPr>
          </a:lstStyle>
          <a:p xmlns:a="http://schemas.openxmlformats.org/drawingml/2006/main">
            <a:pPr>
              <a:buNone/>
              <a:defRPr sz="2025" b="1">
                <a:solidFill>
                  <a:srgbClr val="B88948"/>
                </a:solidFill>
                <a:latin typeface="Arial"/>
                <a:ea typeface="Arial"/>
                <a:cs typeface="Arial"/>
              </a:defRPr>
            </a:pPr>
            <a:r>
              <a:rPr sz="2025" b="1">
                <a:solidFill>
                  <a:srgbClr val="B88948"/>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A3C1993A-31C7-4B9A-AA97-F2819D13D451}"/>
              </a:ext>
            </a:extLst>
          </p:cNvPr>
          <p:cNvSpPr>
            <a:spLocks xmlns:a="http://schemas.openxmlformats.org/drawingml/2006/main" noGrp="1"/>
          </p:cNvSpPr>
          <p:nvPr/>
        </p:nvSpPr>
        <p:spPr>
          <a:xfrm xmlns:a="http://schemas.openxmlformats.org/drawingml/2006/main">
            <a:off x="6229350" y="3019425"/>
            <a:ext cx="5143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FFFFFF"/>
                </a:solidFill>
                <a:latin typeface="Arial"/>
                <a:ea typeface="Arial"/>
                <a:cs typeface="Arial"/>
              </a:defRPr>
            </a:defPPr>
            <a:lvl1pPr>
              <a:buNone/>
              <a:defRPr sz="1650" b="0">
                <a:solidFill>
                  <a:srgbClr val="FFFFFF"/>
                </a:solidFill>
                <a:latin typeface="Arial"/>
                <a:ea typeface="Arial"/>
                <a:cs typeface="Arial"/>
              </a:defRPr>
            </a:lvl1pPr>
            <a:lvl2pPr>
              <a:buNone/>
              <a:defRPr sz="1650" b="0">
                <a:solidFill>
                  <a:srgbClr val="FFFFFF"/>
                </a:solidFill>
                <a:latin typeface="Arial"/>
                <a:ea typeface="Arial"/>
                <a:cs typeface="Arial"/>
              </a:defRPr>
            </a:lvl2pPr>
            <a:lvl3pPr>
              <a:buNone/>
              <a:defRPr sz="1650" b="0">
                <a:solidFill>
                  <a:srgbClr val="FFFFFF"/>
                </a:solidFill>
                <a:latin typeface="Arial"/>
                <a:ea typeface="Arial"/>
                <a:cs typeface="Arial"/>
              </a:defRPr>
            </a:lvl3pPr>
            <a:lvl4pPr>
              <a:buNone/>
              <a:defRPr sz="1650" b="0">
                <a:solidFill>
                  <a:srgbClr val="FFFFFF"/>
                </a:solidFill>
                <a:latin typeface="Arial"/>
                <a:ea typeface="Arial"/>
                <a:cs typeface="Arial"/>
              </a:defRPr>
            </a:lvl4pPr>
            <a:lvl5pPr>
              <a:buNone/>
              <a:defRPr sz="1650" b="0">
                <a:solidFill>
                  <a:srgbClr val="FFFFFF"/>
                </a:solidFill>
                <a:latin typeface="Arial"/>
                <a:ea typeface="Arial"/>
                <a:cs typeface="Arial"/>
              </a:defRPr>
            </a:lvl5pPr>
            <a:lvl6pPr>
              <a:buNone/>
              <a:defRPr sz="1650" b="0">
                <a:solidFill>
                  <a:srgbClr val="FFFFFF"/>
                </a:solidFill>
                <a:latin typeface="Arial"/>
                <a:ea typeface="Arial"/>
                <a:cs typeface="Arial"/>
              </a:defRPr>
            </a:lvl6pPr>
            <a:lvl7pPr>
              <a:buNone/>
              <a:defRPr sz="1650" b="0">
                <a:solidFill>
                  <a:srgbClr val="FFFFFF"/>
                </a:solidFill>
                <a:latin typeface="Arial"/>
                <a:ea typeface="Arial"/>
                <a:cs typeface="Arial"/>
              </a:defRPr>
            </a:lvl7pPr>
            <a:lvl8pPr>
              <a:buNone/>
              <a:defRPr sz="1650" b="0">
                <a:solidFill>
                  <a:srgbClr val="FFFFFF"/>
                </a:solidFill>
                <a:latin typeface="Arial"/>
                <a:ea typeface="Arial"/>
                <a:cs typeface="Arial"/>
              </a:defRPr>
            </a:lvl8pPr>
            <a:lvl9pPr>
              <a:buNone/>
              <a:defRPr sz="1650" b="0">
                <a:solidFill>
                  <a:srgbClr val="FFFFFF"/>
                </a:solidFill>
                <a:latin typeface="Arial"/>
                <a:ea typeface="Arial"/>
                <a:cs typeface="Arial"/>
              </a:defRPr>
            </a:lvl9pPr>
          </a:lstStyle>
          <a:p xmlns:a="http://schemas.openxmlformats.org/drawingml/2006/main">
            <a:pPr>
              <a:buNone/>
              <a:defRPr sz="1650" b="0">
                <a:solidFill>
                  <a:srgbClr val="FFFFFF"/>
                </a:solidFill>
                <a:latin typeface="Arial"/>
                <a:ea typeface="Arial"/>
                <a:cs typeface="Arial"/>
              </a:defRPr>
            </a:pPr>
            <a:r>
              <a:rPr sz="1650" b="0">
                <a:solidFill>
                  <a:srgbClr val="FFFFFF"/>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A1030D1D-A932-4618-BD88-9944CC96E61F}"/>
              </a:ext>
            </a:extLst>
          </p:cNvPr>
          <p:cNvSpPr>
            <a:spLocks xmlns:a="http://schemas.openxmlformats.org/drawingml/2006/main" noGrp="1"/>
          </p:cNvSpPr>
          <p:nvPr/>
        </p:nvSpPr>
        <p:spPr>
          <a:xfrm xmlns:a="http://schemas.openxmlformats.org/drawingml/2006/main">
            <a:off x="609600" y="41910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B88948"/>
                </a:solidFill>
                <a:latin typeface="Arial"/>
                <a:ea typeface="Arial"/>
                <a:cs typeface="Arial"/>
              </a:defRPr>
            </a:defPPr>
            <a:lvl1pPr>
              <a:buNone/>
              <a:defRPr sz="2025" b="1">
                <a:solidFill>
                  <a:srgbClr val="B88948"/>
                </a:solidFill>
                <a:latin typeface="Arial"/>
                <a:ea typeface="Arial"/>
                <a:cs typeface="Arial"/>
              </a:defRPr>
            </a:lvl1pPr>
            <a:lvl2pPr>
              <a:buNone/>
              <a:defRPr sz="2025" b="1">
                <a:solidFill>
                  <a:srgbClr val="B88948"/>
                </a:solidFill>
                <a:latin typeface="Arial"/>
                <a:ea typeface="Arial"/>
                <a:cs typeface="Arial"/>
              </a:defRPr>
            </a:lvl2pPr>
            <a:lvl3pPr>
              <a:buNone/>
              <a:defRPr sz="2025" b="1">
                <a:solidFill>
                  <a:srgbClr val="B88948"/>
                </a:solidFill>
                <a:latin typeface="Arial"/>
                <a:ea typeface="Arial"/>
                <a:cs typeface="Arial"/>
              </a:defRPr>
            </a:lvl3pPr>
            <a:lvl4pPr>
              <a:buNone/>
              <a:defRPr sz="2025" b="1">
                <a:solidFill>
                  <a:srgbClr val="B88948"/>
                </a:solidFill>
                <a:latin typeface="Arial"/>
                <a:ea typeface="Arial"/>
                <a:cs typeface="Arial"/>
              </a:defRPr>
            </a:lvl4pPr>
            <a:lvl5pPr>
              <a:buNone/>
              <a:defRPr sz="2025" b="1">
                <a:solidFill>
                  <a:srgbClr val="B88948"/>
                </a:solidFill>
                <a:latin typeface="Arial"/>
                <a:ea typeface="Arial"/>
                <a:cs typeface="Arial"/>
              </a:defRPr>
            </a:lvl5pPr>
            <a:lvl6pPr>
              <a:buNone/>
              <a:defRPr sz="2025" b="1">
                <a:solidFill>
                  <a:srgbClr val="B88948"/>
                </a:solidFill>
                <a:latin typeface="Arial"/>
                <a:ea typeface="Arial"/>
                <a:cs typeface="Arial"/>
              </a:defRPr>
            </a:lvl6pPr>
            <a:lvl7pPr>
              <a:buNone/>
              <a:defRPr sz="2025" b="1">
                <a:solidFill>
                  <a:srgbClr val="B88948"/>
                </a:solidFill>
                <a:latin typeface="Arial"/>
                <a:ea typeface="Arial"/>
                <a:cs typeface="Arial"/>
              </a:defRPr>
            </a:lvl7pPr>
            <a:lvl8pPr>
              <a:buNone/>
              <a:defRPr sz="2025" b="1">
                <a:solidFill>
                  <a:srgbClr val="B88948"/>
                </a:solidFill>
                <a:latin typeface="Arial"/>
                <a:ea typeface="Arial"/>
                <a:cs typeface="Arial"/>
              </a:defRPr>
            </a:lvl8pPr>
            <a:lvl9pPr>
              <a:buNone/>
              <a:defRPr sz="2025" b="1">
                <a:solidFill>
                  <a:srgbClr val="B88948"/>
                </a:solidFill>
                <a:latin typeface="Arial"/>
                <a:ea typeface="Arial"/>
                <a:cs typeface="Arial"/>
              </a:defRPr>
            </a:lvl9pPr>
          </a:lstStyle>
          <a:p xmlns:a="http://schemas.openxmlformats.org/drawingml/2006/main">
            <a:pPr>
              <a:buNone/>
              <a:defRPr sz="2025" b="1">
                <a:solidFill>
                  <a:srgbClr val="B88948"/>
                </a:solidFill>
                <a:latin typeface="Arial"/>
                <a:ea typeface="Arial"/>
                <a:cs typeface="Arial"/>
              </a:defRPr>
            </a:pPr>
            <a:r>
              <a:rPr sz="2025" b="1">
                <a:solidFill>
                  <a:srgbClr val="B88948"/>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43443001-4362-4725-A2DD-689C2F2F4ECC}"/>
              </a:ext>
            </a:extLst>
          </p:cNvPr>
          <p:cNvSpPr>
            <a:spLocks xmlns:a="http://schemas.openxmlformats.org/drawingml/2006/main" noGrp="1"/>
          </p:cNvSpPr>
          <p:nvPr/>
        </p:nvSpPr>
        <p:spPr>
          <a:xfrm xmlns:a="http://schemas.openxmlformats.org/drawingml/2006/main">
            <a:off x="609600" y="4686300"/>
            <a:ext cx="5143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FFFFFF"/>
                </a:solidFill>
                <a:latin typeface="Arial"/>
                <a:ea typeface="Arial"/>
                <a:cs typeface="Arial"/>
              </a:defRPr>
            </a:defPPr>
            <a:lvl1pPr>
              <a:buNone/>
              <a:defRPr sz="1650" b="0">
                <a:solidFill>
                  <a:srgbClr val="FFFFFF"/>
                </a:solidFill>
                <a:latin typeface="Arial"/>
                <a:ea typeface="Arial"/>
                <a:cs typeface="Arial"/>
              </a:defRPr>
            </a:lvl1pPr>
            <a:lvl2pPr>
              <a:buNone/>
              <a:defRPr sz="1650" b="0">
                <a:solidFill>
                  <a:srgbClr val="FFFFFF"/>
                </a:solidFill>
                <a:latin typeface="Arial"/>
                <a:ea typeface="Arial"/>
                <a:cs typeface="Arial"/>
              </a:defRPr>
            </a:lvl2pPr>
            <a:lvl3pPr>
              <a:buNone/>
              <a:defRPr sz="1650" b="0">
                <a:solidFill>
                  <a:srgbClr val="FFFFFF"/>
                </a:solidFill>
                <a:latin typeface="Arial"/>
                <a:ea typeface="Arial"/>
                <a:cs typeface="Arial"/>
              </a:defRPr>
            </a:lvl3pPr>
            <a:lvl4pPr>
              <a:buNone/>
              <a:defRPr sz="1650" b="0">
                <a:solidFill>
                  <a:srgbClr val="FFFFFF"/>
                </a:solidFill>
                <a:latin typeface="Arial"/>
                <a:ea typeface="Arial"/>
                <a:cs typeface="Arial"/>
              </a:defRPr>
            </a:lvl4pPr>
            <a:lvl5pPr>
              <a:buNone/>
              <a:defRPr sz="1650" b="0">
                <a:solidFill>
                  <a:srgbClr val="FFFFFF"/>
                </a:solidFill>
                <a:latin typeface="Arial"/>
                <a:ea typeface="Arial"/>
                <a:cs typeface="Arial"/>
              </a:defRPr>
            </a:lvl5pPr>
            <a:lvl6pPr>
              <a:buNone/>
              <a:defRPr sz="1650" b="0">
                <a:solidFill>
                  <a:srgbClr val="FFFFFF"/>
                </a:solidFill>
                <a:latin typeface="Arial"/>
                <a:ea typeface="Arial"/>
                <a:cs typeface="Arial"/>
              </a:defRPr>
            </a:lvl6pPr>
            <a:lvl7pPr>
              <a:buNone/>
              <a:defRPr sz="1650" b="0">
                <a:solidFill>
                  <a:srgbClr val="FFFFFF"/>
                </a:solidFill>
                <a:latin typeface="Arial"/>
                <a:ea typeface="Arial"/>
                <a:cs typeface="Arial"/>
              </a:defRPr>
            </a:lvl7pPr>
            <a:lvl8pPr>
              <a:buNone/>
              <a:defRPr sz="1650" b="0">
                <a:solidFill>
                  <a:srgbClr val="FFFFFF"/>
                </a:solidFill>
                <a:latin typeface="Arial"/>
                <a:ea typeface="Arial"/>
                <a:cs typeface="Arial"/>
              </a:defRPr>
            </a:lvl8pPr>
            <a:lvl9pPr>
              <a:buNone/>
              <a:defRPr sz="1650" b="0">
                <a:solidFill>
                  <a:srgbClr val="FFFFFF"/>
                </a:solidFill>
                <a:latin typeface="Arial"/>
                <a:ea typeface="Arial"/>
                <a:cs typeface="Arial"/>
              </a:defRPr>
            </a:lvl9pPr>
          </a:lstStyle>
          <a:p xmlns:a="http://schemas.openxmlformats.org/drawingml/2006/main">
            <a:pPr>
              <a:buNone/>
              <a:defRPr sz="1650" b="0">
                <a:solidFill>
                  <a:srgbClr val="FFFFFF"/>
                </a:solidFill>
                <a:latin typeface="Arial"/>
                <a:ea typeface="Arial"/>
                <a:cs typeface="Arial"/>
              </a:defRPr>
            </a:pPr>
            <a:r>
              <a:rPr sz="1650" b="0">
                <a:solidFill>
                  <a:srgbClr val="FFFFFF"/>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3223FBDE-5805-4FED-A2EE-3C9819B12FA3}"/>
              </a:ext>
            </a:extLst>
          </p:cNvPr>
          <p:cNvSpPr>
            <a:spLocks xmlns:a="http://schemas.openxmlformats.org/drawingml/2006/main" noGrp="1"/>
          </p:cNvSpPr>
          <p:nvPr/>
        </p:nvSpPr>
        <p:spPr>
          <a:xfrm xmlns:a="http://schemas.openxmlformats.org/drawingml/2006/main">
            <a:off x="6229350" y="41910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B88948"/>
                </a:solidFill>
                <a:latin typeface="Arial"/>
                <a:ea typeface="Arial"/>
                <a:cs typeface="Arial"/>
              </a:defRPr>
            </a:defPPr>
            <a:lvl1pPr>
              <a:buNone/>
              <a:defRPr sz="2025" b="1">
                <a:solidFill>
                  <a:srgbClr val="B88948"/>
                </a:solidFill>
                <a:latin typeface="Arial"/>
                <a:ea typeface="Arial"/>
                <a:cs typeface="Arial"/>
              </a:defRPr>
            </a:lvl1pPr>
            <a:lvl2pPr>
              <a:buNone/>
              <a:defRPr sz="2025" b="1">
                <a:solidFill>
                  <a:srgbClr val="B88948"/>
                </a:solidFill>
                <a:latin typeface="Arial"/>
                <a:ea typeface="Arial"/>
                <a:cs typeface="Arial"/>
              </a:defRPr>
            </a:lvl2pPr>
            <a:lvl3pPr>
              <a:buNone/>
              <a:defRPr sz="2025" b="1">
                <a:solidFill>
                  <a:srgbClr val="B88948"/>
                </a:solidFill>
                <a:latin typeface="Arial"/>
                <a:ea typeface="Arial"/>
                <a:cs typeface="Arial"/>
              </a:defRPr>
            </a:lvl3pPr>
            <a:lvl4pPr>
              <a:buNone/>
              <a:defRPr sz="2025" b="1">
                <a:solidFill>
                  <a:srgbClr val="B88948"/>
                </a:solidFill>
                <a:latin typeface="Arial"/>
                <a:ea typeface="Arial"/>
                <a:cs typeface="Arial"/>
              </a:defRPr>
            </a:lvl4pPr>
            <a:lvl5pPr>
              <a:buNone/>
              <a:defRPr sz="2025" b="1">
                <a:solidFill>
                  <a:srgbClr val="B88948"/>
                </a:solidFill>
                <a:latin typeface="Arial"/>
                <a:ea typeface="Arial"/>
                <a:cs typeface="Arial"/>
              </a:defRPr>
            </a:lvl5pPr>
            <a:lvl6pPr>
              <a:buNone/>
              <a:defRPr sz="2025" b="1">
                <a:solidFill>
                  <a:srgbClr val="B88948"/>
                </a:solidFill>
                <a:latin typeface="Arial"/>
                <a:ea typeface="Arial"/>
                <a:cs typeface="Arial"/>
              </a:defRPr>
            </a:lvl6pPr>
            <a:lvl7pPr>
              <a:buNone/>
              <a:defRPr sz="2025" b="1">
                <a:solidFill>
                  <a:srgbClr val="B88948"/>
                </a:solidFill>
                <a:latin typeface="Arial"/>
                <a:ea typeface="Arial"/>
                <a:cs typeface="Arial"/>
              </a:defRPr>
            </a:lvl7pPr>
            <a:lvl8pPr>
              <a:buNone/>
              <a:defRPr sz="2025" b="1">
                <a:solidFill>
                  <a:srgbClr val="B88948"/>
                </a:solidFill>
                <a:latin typeface="Arial"/>
                <a:ea typeface="Arial"/>
                <a:cs typeface="Arial"/>
              </a:defRPr>
            </a:lvl8pPr>
            <a:lvl9pPr>
              <a:buNone/>
              <a:defRPr sz="2025" b="1">
                <a:solidFill>
                  <a:srgbClr val="B88948"/>
                </a:solidFill>
                <a:latin typeface="Arial"/>
                <a:ea typeface="Arial"/>
                <a:cs typeface="Arial"/>
              </a:defRPr>
            </a:lvl9pPr>
          </a:lstStyle>
          <a:p xmlns:a="http://schemas.openxmlformats.org/drawingml/2006/main">
            <a:pPr>
              <a:buNone/>
              <a:defRPr sz="2025" b="1">
                <a:solidFill>
                  <a:srgbClr val="B88948"/>
                </a:solidFill>
                <a:latin typeface="Arial"/>
                <a:ea typeface="Arial"/>
                <a:cs typeface="Arial"/>
              </a:defRPr>
            </a:pPr>
            <a:r>
              <a:rPr sz="2025" b="1">
                <a:solidFill>
                  <a:srgbClr val="B88948"/>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C7325D20-78C3-4634-8900-DEFDC329270F}"/>
              </a:ext>
            </a:extLst>
          </p:cNvPr>
          <p:cNvSpPr>
            <a:spLocks xmlns:a="http://schemas.openxmlformats.org/drawingml/2006/main" noGrp="1"/>
          </p:cNvSpPr>
          <p:nvPr/>
        </p:nvSpPr>
        <p:spPr>
          <a:xfrm xmlns:a="http://schemas.openxmlformats.org/drawingml/2006/main">
            <a:off x="6229350" y="4686300"/>
            <a:ext cx="5143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FFFFFF"/>
                </a:solidFill>
                <a:latin typeface="Arial"/>
                <a:ea typeface="Arial"/>
                <a:cs typeface="Arial"/>
              </a:defRPr>
            </a:defPPr>
            <a:lvl1pPr>
              <a:buNone/>
              <a:defRPr sz="1650" b="0">
                <a:solidFill>
                  <a:srgbClr val="FFFFFF"/>
                </a:solidFill>
                <a:latin typeface="Arial"/>
                <a:ea typeface="Arial"/>
                <a:cs typeface="Arial"/>
              </a:defRPr>
            </a:lvl1pPr>
            <a:lvl2pPr>
              <a:buNone/>
              <a:defRPr sz="1650" b="0">
                <a:solidFill>
                  <a:srgbClr val="FFFFFF"/>
                </a:solidFill>
                <a:latin typeface="Arial"/>
                <a:ea typeface="Arial"/>
                <a:cs typeface="Arial"/>
              </a:defRPr>
            </a:lvl2pPr>
            <a:lvl3pPr>
              <a:buNone/>
              <a:defRPr sz="1650" b="0">
                <a:solidFill>
                  <a:srgbClr val="FFFFFF"/>
                </a:solidFill>
                <a:latin typeface="Arial"/>
                <a:ea typeface="Arial"/>
                <a:cs typeface="Arial"/>
              </a:defRPr>
            </a:lvl3pPr>
            <a:lvl4pPr>
              <a:buNone/>
              <a:defRPr sz="1650" b="0">
                <a:solidFill>
                  <a:srgbClr val="FFFFFF"/>
                </a:solidFill>
                <a:latin typeface="Arial"/>
                <a:ea typeface="Arial"/>
                <a:cs typeface="Arial"/>
              </a:defRPr>
            </a:lvl4pPr>
            <a:lvl5pPr>
              <a:buNone/>
              <a:defRPr sz="1650" b="0">
                <a:solidFill>
                  <a:srgbClr val="FFFFFF"/>
                </a:solidFill>
                <a:latin typeface="Arial"/>
                <a:ea typeface="Arial"/>
                <a:cs typeface="Arial"/>
              </a:defRPr>
            </a:lvl5pPr>
            <a:lvl6pPr>
              <a:buNone/>
              <a:defRPr sz="1650" b="0">
                <a:solidFill>
                  <a:srgbClr val="FFFFFF"/>
                </a:solidFill>
                <a:latin typeface="Arial"/>
                <a:ea typeface="Arial"/>
                <a:cs typeface="Arial"/>
              </a:defRPr>
            </a:lvl6pPr>
            <a:lvl7pPr>
              <a:buNone/>
              <a:defRPr sz="1650" b="0">
                <a:solidFill>
                  <a:srgbClr val="FFFFFF"/>
                </a:solidFill>
                <a:latin typeface="Arial"/>
                <a:ea typeface="Arial"/>
                <a:cs typeface="Arial"/>
              </a:defRPr>
            </a:lvl7pPr>
            <a:lvl8pPr>
              <a:buNone/>
              <a:defRPr sz="1650" b="0">
                <a:solidFill>
                  <a:srgbClr val="FFFFFF"/>
                </a:solidFill>
                <a:latin typeface="Arial"/>
                <a:ea typeface="Arial"/>
                <a:cs typeface="Arial"/>
              </a:defRPr>
            </a:lvl8pPr>
            <a:lvl9pPr>
              <a:buNone/>
              <a:defRPr sz="1650" b="0">
                <a:solidFill>
                  <a:srgbClr val="FFFFFF"/>
                </a:solidFill>
                <a:latin typeface="Arial"/>
                <a:ea typeface="Arial"/>
                <a:cs typeface="Arial"/>
              </a:defRPr>
            </a:lvl9pPr>
          </a:lstStyle>
          <a:p xmlns:a="http://schemas.openxmlformats.org/drawingml/2006/main">
            <a:pPr>
              <a:buNone/>
              <a:defRPr sz="1650" b="0">
                <a:solidFill>
                  <a:srgbClr val="FFFFFF"/>
                </a:solidFill>
                <a:latin typeface="Arial"/>
                <a:ea typeface="Arial"/>
                <a:cs typeface="Arial"/>
              </a:defRPr>
            </a:pPr>
            <a:r>
              <a:rPr sz="1650" b="0">
                <a:solidFill>
                  <a:srgbClr val="FFFFFF"/>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B9C9636B-621F-4B76-97B5-158B46AC944A}"/>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FFFFFF"/>
                </a:solidFill>
                <a:latin typeface="Arial"/>
                <a:ea typeface="Arial"/>
                <a:cs typeface="Arial"/>
              </a:defRPr>
            </a:defPPr>
            <a:lvl1pPr>
              <a:buNone/>
              <a:defRPr sz="900" b="0">
                <a:solidFill>
                  <a:srgbClr val="FFFFFF"/>
                </a:solidFill>
                <a:latin typeface="Arial"/>
                <a:ea typeface="Arial"/>
                <a:cs typeface="Arial"/>
              </a:defRPr>
            </a:lvl1pPr>
            <a:lvl2pPr>
              <a:buNone/>
              <a:defRPr sz="900" b="0">
                <a:solidFill>
                  <a:srgbClr val="FFFFFF"/>
                </a:solidFill>
                <a:latin typeface="Arial"/>
                <a:ea typeface="Arial"/>
                <a:cs typeface="Arial"/>
              </a:defRPr>
            </a:lvl2pPr>
            <a:lvl3pPr>
              <a:buNone/>
              <a:defRPr sz="900" b="0">
                <a:solidFill>
                  <a:srgbClr val="FFFFFF"/>
                </a:solidFill>
                <a:latin typeface="Arial"/>
                <a:ea typeface="Arial"/>
                <a:cs typeface="Arial"/>
              </a:defRPr>
            </a:lvl3pPr>
            <a:lvl4pPr>
              <a:buNone/>
              <a:defRPr sz="900" b="0">
                <a:solidFill>
                  <a:srgbClr val="FFFFFF"/>
                </a:solidFill>
                <a:latin typeface="Arial"/>
                <a:ea typeface="Arial"/>
                <a:cs typeface="Arial"/>
              </a:defRPr>
            </a:lvl4pPr>
            <a:lvl5pPr>
              <a:buNone/>
              <a:defRPr sz="900" b="0">
                <a:solidFill>
                  <a:srgbClr val="FFFFFF"/>
                </a:solidFill>
                <a:latin typeface="Arial"/>
                <a:ea typeface="Arial"/>
                <a:cs typeface="Arial"/>
              </a:defRPr>
            </a:lvl5pPr>
            <a:lvl6pPr>
              <a:buNone/>
              <a:defRPr sz="900" b="0">
                <a:solidFill>
                  <a:srgbClr val="FFFFFF"/>
                </a:solidFill>
                <a:latin typeface="Arial"/>
                <a:ea typeface="Arial"/>
                <a:cs typeface="Arial"/>
              </a:defRPr>
            </a:lvl6pPr>
            <a:lvl7pPr>
              <a:buNone/>
              <a:defRPr sz="900" b="0">
                <a:solidFill>
                  <a:srgbClr val="FFFFFF"/>
                </a:solidFill>
                <a:latin typeface="Arial"/>
                <a:ea typeface="Arial"/>
                <a:cs typeface="Arial"/>
              </a:defRPr>
            </a:lvl7pPr>
            <a:lvl8pPr>
              <a:buNone/>
              <a:defRPr sz="900" b="0">
                <a:solidFill>
                  <a:srgbClr val="FFFFFF"/>
                </a:solidFill>
                <a:latin typeface="Arial"/>
                <a:ea typeface="Arial"/>
                <a:cs typeface="Arial"/>
              </a:defRPr>
            </a:lvl8pPr>
            <a:lvl9pPr>
              <a:buNone/>
              <a:defRPr sz="900" b="0">
                <a:solidFill>
                  <a:srgbClr val="FFFFFF"/>
                </a:solidFill>
                <a:latin typeface="Arial"/>
                <a:ea typeface="Arial"/>
                <a:cs typeface="Arial"/>
              </a:defRPr>
            </a:lvl9pPr>
          </a:lstStyle>
          <a:p xmlns:a="http://schemas.openxmlformats.org/drawingml/2006/main">
            <a:pPr>
              <a:buNone/>
              <a:defRPr sz="900" b="0">
                <a:solidFill>
                  <a:srgbClr val="FFFFFF"/>
                </a:solidFill>
                <a:latin typeface="Arial"/>
                <a:ea typeface="Arial"/>
                <a:cs typeface="Arial"/>
              </a:defRPr>
            </a:pPr>
            <a:r>
              <a:rPr sz="900" b="0">
                <a:solidFill>
                  <a:srgbClr val="FFFFFF"/>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4090C643-51E8-4B9B-A134-5EFEA1D5EC2A}"/>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FFFFFF"/>
                </a:solidFill>
                <a:latin typeface="Arial"/>
                <a:ea typeface="Arial"/>
                <a:cs typeface="Arial"/>
              </a:defRPr>
            </a:defPPr>
            <a:lvl1pPr>
              <a:buNone/>
              <a:defRPr sz="900" b="0">
                <a:solidFill>
                  <a:srgbClr val="FFFFFF"/>
                </a:solidFill>
                <a:latin typeface="Arial"/>
                <a:ea typeface="Arial"/>
                <a:cs typeface="Arial"/>
              </a:defRPr>
            </a:lvl1pPr>
            <a:lvl2pPr>
              <a:buNone/>
              <a:defRPr sz="900" b="0">
                <a:solidFill>
                  <a:srgbClr val="FFFFFF"/>
                </a:solidFill>
                <a:latin typeface="Arial"/>
                <a:ea typeface="Arial"/>
                <a:cs typeface="Arial"/>
              </a:defRPr>
            </a:lvl2pPr>
            <a:lvl3pPr>
              <a:buNone/>
              <a:defRPr sz="900" b="0">
                <a:solidFill>
                  <a:srgbClr val="FFFFFF"/>
                </a:solidFill>
                <a:latin typeface="Arial"/>
                <a:ea typeface="Arial"/>
                <a:cs typeface="Arial"/>
              </a:defRPr>
            </a:lvl3pPr>
            <a:lvl4pPr>
              <a:buNone/>
              <a:defRPr sz="900" b="0">
                <a:solidFill>
                  <a:srgbClr val="FFFFFF"/>
                </a:solidFill>
                <a:latin typeface="Arial"/>
                <a:ea typeface="Arial"/>
                <a:cs typeface="Arial"/>
              </a:defRPr>
            </a:lvl4pPr>
            <a:lvl5pPr>
              <a:buNone/>
              <a:defRPr sz="900" b="0">
                <a:solidFill>
                  <a:srgbClr val="FFFFFF"/>
                </a:solidFill>
                <a:latin typeface="Arial"/>
                <a:ea typeface="Arial"/>
                <a:cs typeface="Arial"/>
              </a:defRPr>
            </a:lvl5pPr>
            <a:lvl6pPr>
              <a:buNone/>
              <a:defRPr sz="900" b="0">
                <a:solidFill>
                  <a:srgbClr val="FFFFFF"/>
                </a:solidFill>
                <a:latin typeface="Arial"/>
                <a:ea typeface="Arial"/>
                <a:cs typeface="Arial"/>
              </a:defRPr>
            </a:lvl6pPr>
            <a:lvl7pPr>
              <a:buNone/>
              <a:defRPr sz="900" b="0">
                <a:solidFill>
                  <a:srgbClr val="FFFFFF"/>
                </a:solidFill>
                <a:latin typeface="Arial"/>
                <a:ea typeface="Arial"/>
                <a:cs typeface="Arial"/>
              </a:defRPr>
            </a:lvl7pPr>
            <a:lvl8pPr>
              <a:buNone/>
              <a:defRPr sz="900" b="0">
                <a:solidFill>
                  <a:srgbClr val="FFFFFF"/>
                </a:solidFill>
                <a:latin typeface="Arial"/>
                <a:ea typeface="Arial"/>
                <a:cs typeface="Arial"/>
              </a:defRPr>
            </a:lvl8pPr>
            <a:lvl9pPr>
              <a:buNone/>
              <a:defRPr sz="900" b="0">
                <a:solidFill>
                  <a:srgbClr val="FFFFFF"/>
                </a:solidFill>
                <a:latin typeface="Arial"/>
                <a:ea typeface="Arial"/>
                <a:cs typeface="Arial"/>
              </a:defRPr>
            </a:lvl9pPr>
          </a:lstStyle>
          <a:p xmlns:a="http://schemas.openxmlformats.org/drawingml/2006/main">
            <a:pPr>
              <a:buNone/>
              <a:defRPr sz="900" b="0">
                <a:solidFill>
                  <a:srgbClr val="FFFFFF"/>
                </a:solidFill>
                <a:latin typeface="Arial"/>
                <a:ea typeface="Arial"/>
                <a:cs typeface="Arial"/>
              </a:defRPr>
            </a:pPr>
            <a:r>
              <a:rPr sz="900" b="0">
                <a:solidFill>
                  <a:srgbClr val="FFFFFF"/>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62DF2C4B-E6F9-49DC-AFE5-4FAAD2BF1656}"/>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66680C7E-9E54-43E9-88FF-E914E2E1737C}"/>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3C24901A-E421-47F4-BB02-9815BCC273F5}"/>
              </a:ext>
            </a:extLst>
          </p:cNvPr>
          <p:cNvSpPr>
            <a:spLocks xmlns:a="http://schemas.openxmlformats.org/drawingml/2006/main" noGrp="1"/>
          </p:cNvSpPr>
          <p:nvPr/>
        </p:nvSpPr>
        <p:spPr>
          <a:xfrm xmlns:a="http://schemas.openxmlformats.org/drawingml/2006/main">
            <a:off x="60960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060878B2-1BBF-4C30-8875-A0C1D275BE05}"/>
              </a:ext>
            </a:extLst>
          </p:cNvPr>
          <p:cNvSpPr>
            <a:spLocks xmlns:a="http://schemas.openxmlformats.org/drawingml/2006/main" noGrp="1"/>
          </p:cNvSpPr>
          <p:nvPr/>
        </p:nvSpPr>
        <p:spPr>
          <a:xfrm xmlns:a="http://schemas.openxmlformats.org/drawingml/2006/main">
            <a:off x="60960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AC6759B0-36A3-4929-8688-71FD69FF6E8E}"/>
              </a:ext>
            </a:extLst>
          </p:cNvPr>
          <p:cNvSpPr>
            <a:spLocks xmlns:a="http://schemas.openxmlformats.org/drawingml/2006/main" noGrp="1"/>
          </p:cNvSpPr>
          <p:nvPr/>
        </p:nvSpPr>
        <p:spPr>
          <a:xfrm xmlns:a="http://schemas.openxmlformats.org/drawingml/2006/main">
            <a:off x="622935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C6CBC843-0050-4DC4-A206-FA74AD2CCDB6}"/>
              </a:ext>
            </a:extLst>
          </p:cNvPr>
          <p:cNvSpPr>
            <a:spLocks xmlns:a="http://schemas.openxmlformats.org/drawingml/2006/main" noGrp="1"/>
          </p:cNvSpPr>
          <p:nvPr/>
        </p:nvSpPr>
        <p:spPr>
          <a:xfrm xmlns:a="http://schemas.openxmlformats.org/drawingml/2006/main">
            <a:off x="622935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D752F756-591D-4B40-A80C-1397224FAFAA}"/>
              </a:ext>
            </a:extLst>
          </p:cNvPr>
          <p:cNvSpPr>
            <a:spLocks xmlns:a="http://schemas.openxmlformats.org/drawingml/2006/main" noGrp="1"/>
          </p:cNvSpPr>
          <p:nvPr/>
        </p:nvSpPr>
        <p:spPr>
          <a:xfrm xmlns:a="http://schemas.openxmlformats.org/drawingml/2006/main">
            <a:off x="60960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4040C486-1142-4773-9C4E-E7934EFFDCEE}"/>
              </a:ext>
            </a:extLst>
          </p:cNvPr>
          <p:cNvSpPr>
            <a:spLocks xmlns:a="http://schemas.openxmlformats.org/drawingml/2006/main" noGrp="1"/>
          </p:cNvSpPr>
          <p:nvPr/>
        </p:nvSpPr>
        <p:spPr>
          <a:xfrm xmlns:a="http://schemas.openxmlformats.org/drawingml/2006/main">
            <a:off x="60960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CC355B72-A45A-478C-99CF-0243F175B1E5}"/>
              </a:ext>
            </a:extLst>
          </p:cNvPr>
          <p:cNvSpPr>
            <a:spLocks xmlns:a="http://schemas.openxmlformats.org/drawingml/2006/main" noGrp="1"/>
          </p:cNvSpPr>
          <p:nvPr/>
        </p:nvSpPr>
        <p:spPr>
          <a:xfrm xmlns:a="http://schemas.openxmlformats.org/drawingml/2006/main">
            <a:off x="622935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2BF2DC10-9E00-4FBD-ACE6-926681FE2418}"/>
              </a:ext>
            </a:extLst>
          </p:cNvPr>
          <p:cNvSpPr>
            <a:spLocks xmlns:a="http://schemas.openxmlformats.org/drawingml/2006/main" noGrp="1"/>
          </p:cNvSpPr>
          <p:nvPr/>
        </p:nvSpPr>
        <p:spPr>
          <a:xfrm xmlns:a="http://schemas.openxmlformats.org/drawingml/2006/main">
            <a:off x="622935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2F735E8F-7C44-4799-8B53-9840692DD6F7}"/>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FD16E814-35A9-4B49-9884-7C3B4322A2F4}"/>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6" name="">
            <a:extLst xmlns:a="http://schemas.openxmlformats.org/drawingml/2006/main">
              <a:ext uri="{FF2B5EF4-FFF2-40B4-BE49-F238E27FC236}">
                <a16:creationId xmlns:a16="http://schemas.microsoft.com/office/drawing/2014/main" id="{00D9BCD8-87ED-49DC-B1E6-23B99A40F60B}"/>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7" name="">
            <a:extLst xmlns:a="http://schemas.openxmlformats.org/drawingml/2006/main">
              <a:ext uri="{FF2B5EF4-FFF2-40B4-BE49-F238E27FC236}">
                <a16:creationId xmlns:a16="http://schemas.microsoft.com/office/drawing/2014/main" id="{5F699442-BD22-485A-A230-F4A69FABB74F}"/>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28" name="">
            <a:extLst xmlns:a="http://schemas.openxmlformats.org/drawingml/2006/main">
              <a:ext uri="{FF2B5EF4-FFF2-40B4-BE49-F238E27FC236}">
                <a16:creationId xmlns:a16="http://schemas.microsoft.com/office/drawing/2014/main" id="{05586056-04F0-46C1-B320-E1F9DCA4F7A4}"/>
              </a:ext>
            </a:extLst>
          </p:cNvPr>
          <p:cNvSpPr>
            <a:spLocks xmlns:a="http://schemas.openxmlformats.org/drawingml/2006/main" noGrp="1"/>
          </p:cNvSpPr>
          <p:nvPr/>
        </p:nvSpPr>
        <p:spPr>
          <a:xfrm xmlns:a="http://schemas.openxmlformats.org/drawingml/2006/main">
            <a:off x="60960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9" name="">
            <a:extLst xmlns:a="http://schemas.openxmlformats.org/drawingml/2006/main">
              <a:ext uri="{FF2B5EF4-FFF2-40B4-BE49-F238E27FC236}">
                <a16:creationId xmlns:a16="http://schemas.microsoft.com/office/drawing/2014/main" id="{17E3ADFC-EAFD-43DF-8B54-415B3F4618CF}"/>
              </a:ext>
            </a:extLst>
          </p:cNvPr>
          <p:cNvSpPr>
            <a:spLocks xmlns:a="http://schemas.openxmlformats.org/drawingml/2006/main" noGrp="1"/>
          </p:cNvSpPr>
          <p:nvPr/>
        </p:nvSpPr>
        <p:spPr>
          <a:xfrm xmlns:a="http://schemas.openxmlformats.org/drawingml/2006/main">
            <a:off x="60960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0" name="">
            <a:extLst xmlns:a="http://schemas.openxmlformats.org/drawingml/2006/main">
              <a:ext uri="{FF2B5EF4-FFF2-40B4-BE49-F238E27FC236}">
                <a16:creationId xmlns:a16="http://schemas.microsoft.com/office/drawing/2014/main" id="{E3190765-05AD-407E-B3C9-F9019C918E6E}"/>
              </a:ext>
            </a:extLst>
          </p:cNvPr>
          <p:cNvSpPr>
            <a:spLocks xmlns:a="http://schemas.openxmlformats.org/drawingml/2006/main" noGrp="1"/>
          </p:cNvSpPr>
          <p:nvPr/>
        </p:nvSpPr>
        <p:spPr>
          <a:xfrm xmlns:a="http://schemas.openxmlformats.org/drawingml/2006/main">
            <a:off x="622935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1" name="">
            <a:extLst xmlns:a="http://schemas.openxmlformats.org/drawingml/2006/main">
              <a:ext uri="{FF2B5EF4-FFF2-40B4-BE49-F238E27FC236}">
                <a16:creationId xmlns:a16="http://schemas.microsoft.com/office/drawing/2014/main" id="{24B20BD3-36B2-4ABA-8682-B4C54A71C046}"/>
              </a:ext>
            </a:extLst>
          </p:cNvPr>
          <p:cNvSpPr>
            <a:spLocks xmlns:a="http://schemas.openxmlformats.org/drawingml/2006/main" noGrp="1"/>
          </p:cNvSpPr>
          <p:nvPr/>
        </p:nvSpPr>
        <p:spPr>
          <a:xfrm xmlns:a="http://schemas.openxmlformats.org/drawingml/2006/main">
            <a:off x="622935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2" name="">
            <a:extLst xmlns:a="http://schemas.openxmlformats.org/drawingml/2006/main">
              <a:ext uri="{FF2B5EF4-FFF2-40B4-BE49-F238E27FC236}">
                <a16:creationId xmlns:a16="http://schemas.microsoft.com/office/drawing/2014/main" id="{CAAA9113-5BB5-4C49-BAD8-A4774A5B354C}"/>
              </a:ext>
            </a:extLst>
          </p:cNvPr>
          <p:cNvSpPr>
            <a:spLocks xmlns:a="http://schemas.openxmlformats.org/drawingml/2006/main" noGrp="1"/>
          </p:cNvSpPr>
          <p:nvPr/>
        </p:nvSpPr>
        <p:spPr>
          <a:xfrm xmlns:a="http://schemas.openxmlformats.org/drawingml/2006/main">
            <a:off x="60960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3" name="">
            <a:extLst xmlns:a="http://schemas.openxmlformats.org/drawingml/2006/main">
              <a:ext uri="{FF2B5EF4-FFF2-40B4-BE49-F238E27FC236}">
                <a16:creationId xmlns:a16="http://schemas.microsoft.com/office/drawing/2014/main" id="{3D3F4422-2380-45D1-AEDC-939A88E69657}"/>
              </a:ext>
            </a:extLst>
          </p:cNvPr>
          <p:cNvSpPr>
            <a:spLocks xmlns:a="http://schemas.openxmlformats.org/drawingml/2006/main" noGrp="1"/>
          </p:cNvSpPr>
          <p:nvPr/>
        </p:nvSpPr>
        <p:spPr>
          <a:xfrm xmlns:a="http://schemas.openxmlformats.org/drawingml/2006/main">
            <a:off x="60960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4" name="">
            <a:extLst xmlns:a="http://schemas.openxmlformats.org/drawingml/2006/main">
              <a:ext uri="{FF2B5EF4-FFF2-40B4-BE49-F238E27FC236}">
                <a16:creationId xmlns:a16="http://schemas.microsoft.com/office/drawing/2014/main" id="{AE7164D7-9181-4878-B89F-EC942351CA53}"/>
              </a:ext>
            </a:extLst>
          </p:cNvPr>
          <p:cNvSpPr>
            <a:spLocks xmlns:a="http://schemas.openxmlformats.org/drawingml/2006/main" noGrp="1"/>
          </p:cNvSpPr>
          <p:nvPr/>
        </p:nvSpPr>
        <p:spPr>
          <a:xfrm xmlns:a="http://schemas.openxmlformats.org/drawingml/2006/main">
            <a:off x="622935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5" name="">
            <a:extLst xmlns:a="http://schemas.openxmlformats.org/drawingml/2006/main">
              <a:ext uri="{FF2B5EF4-FFF2-40B4-BE49-F238E27FC236}">
                <a16:creationId xmlns:a16="http://schemas.microsoft.com/office/drawing/2014/main" id="{EE263D6A-1473-4D7C-8364-1CBCB65F8955}"/>
              </a:ext>
            </a:extLst>
          </p:cNvPr>
          <p:cNvSpPr>
            <a:spLocks xmlns:a="http://schemas.openxmlformats.org/drawingml/2006/main" noGrp="1"/>
          </p:cNvSpPr>
          <p:nvPr/>
        </p:nvSpPr>
        <p:spPr>
          <a:xfrm xmlns:a="http://schemas.openxmlformats.org/drawingml/2006/main">
            <a:off x="622935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6" name="">
            <a:extLst xmlns:a="http://schemas.openxmlformats.org/drawingml/2006/main">
              <a:ext uri="{FF2B5EF4-FFF2-40B4-BE49-F238E27FC236}">
                <a16:creationId xmlns:a16="http://schemas.microsoft.com/office/drawing/2014/main" id="{1EC523E9-46C2-4825-957C-1E597230D183}"/>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7" name="">
            <a:extLst xmlns:a="http://schemas.openxmlformats.org/drawingml/2006/main">
              <a:ext uri="{FF2B5EF4-FFF2-40B4-BE49-F238E27FC236}">
                <a16:creationId xmlns:a16="http://schemas.microsoft.com/office/drawing/2014/main" id="{71D5B676-7470-4125-AFCB-8DC940B62633}"/>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8" name="">
            <a:extLst xmlns:a="http://schemas.openxmlformats.org/drawingml/2006/main">
              <a:ext uri="{FF2B5EF4-FFF2-40B4-BE49-F238E27FC236}">
                <a16:creationId xmlns:a16="http://schemas.microsoft.com/office/drawing/2014/main" id="{0D057DB3-C2CD-4DD5-9739-B7C2F2262969}"/>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39" name="">
            <a:extLst xmlns:a="http://schemas.openxmlformats.org/drawingml/2006/main">
              <a:ext uri="{FF2B5EF4-FFF2-40B4-BE49-F238E27FC236}">
                <a16:creationId xmlns:a16="http://schemas.microsoft.com/office/drawing/2014/main" id="{A1F482DF-A96A-45C1-B59D-D474873DE7C8}"/>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40" name="">
            <a:extLst xmlns:a="http://schemas.openxmlformats.org/drawingml/2006/main">
              <a:ext uri="{FF2B5EF4-FFF2-40B4-BE49-F238E27FC236}">
                <a16:creationId xmlns:a16="http://schemas.microsoft.com/office/drawing/2014/main" id="{9725B76C-AD6F-4893-A3CC-FB1D9296D31A}"/>
              </a:ext>
            </a:extLst>
          </p:cNvPr>
          <p:cNvSpPr>
            <a:spLocks xmlns:a="http://schemas.openxmlformats.org/drawingml/2006/main" noGrp="1"/>
          </p:cNvSpPr>
          <p:nvPr/>
        </p:nvSpPr>
        <p:spPr>
          <a:xfrm xmlns:a="http://schemas.openxmlformats.org/drawingml/2006/main">
            <a:off x="60960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1" name="">
            <a:extLst xmlns:a="http://schemas.openxmlformats.org/drawingml/2006/main">
              <a:ext uri="{FF2B5EF4-FFF2-40B4-BE49-F238E27FC236}">
                <a16:creationId xmlns:a16="http://schemas.microsoft.com/office/drawing/2014/main" id="{3C463861-CAAC-4B26-A8E6-CFA8A9787539}"/>
              </a:ext>
            </a:extLst>
          </p:cNvPr>
          <p:cNvSpPr>
            <a:spLocks xmlns:a="http://schemas.openxmlformats.org/drawingml/2006/main" noGrp="1"/>
          </p:cNvSpPr>
          <p:nvPr/>
        </p:nvSpPr>
        <p:spPr>
          <a:xfrm xmlns:a="http://schemas.openxmlformats.org/drawingml/2006/main">
            <a:off x="60960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2" name="">
            <a:extLst xmlns:a="http://schemas.openxmlformats.org/drawingml/2006/main">
              <a:ext uri="{FF2B5EF4-FFF2-40B4-BE49-F238E27FC236}">
                <a16:creationId xmlns:a16="http://schemas.microsoft.com/office/drawing/2014/main" id="{FA5ADB53-8074-4FE9-9656-16565DAF39CF}"/>
              </a:ext>
            </a:extLst>
          </p:cNvPr>
          <p:cNvSpPr>
            <a:spLocks xmlns:a="http://schemas.openxmlformats.org/drawingml/2006/main" noGrp="1"/>
          </p:cNvSpPr>
          <p:nvPr/>
        </p:nvSpPr>
        <p:spPr>
          <a:xfrm xmlns:a="http://schemas.openxmlformats.org/drawingml/2006/main">
            <a:off x="622935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3" name="">
            <a:extLst xmlns:a="http://schemas.openxmlformats.org/drawingml/2006/main">
              <a:ext uri="{FF2B5EF4-FFF2-40B4-BE49-F238E27FC236}">
                <a16:creationId xmlns:a16="http://schemas.microsoft.com/office/drawing/2014/main" id="{7EC810F8-F39D-463C-986F-EF0725E2A6EC}"/>
              </a:ext>
            </a:extLst>
          </p:cNvPr>
          <p:cNvSpPr>
            <a:spLocks xmlns:a="http://schemas.openxmlformats.org/drawingml/2006/main" noGrp="1"/>
          </p:cNvSpPr>
          <p:nvPr/>
        </p:nvSpPr>
        <p:spPr>
          <a:xfrm xmlns:a="http://schemas.openxmlformats.org/drawingml/2006/main">
            <a:off x="622935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4" name="">
            <a:extLst xmlns:a="http://schemas.openxmlformats.org/drawingml/2006/main">
              <a:ext uri="{FF2B5EF4-FFF2-40B4-BE49-F238E27FC236}">
                <a16:creationId xmlns:a16="http://schemas.microsoft.com/office/drawing/2014/main" id="{3202EDFD-EBEB-4C39-BDC6-C34F64021DF2}"/>
              </a:ext>
            </a:extLst>
          </p:cNvPr>
          <p:cNvSpPr>
            <a:spLocks xmlns:a="http://schemas.openxmlformats.org/drawingml/2006/main" noGrp="1"/>
          </p:cNvSpPr>
          <p:nvPr/>
        </p:nvSpPr>
        <p:spPr>
          <a:xfrm xmlns:a="http://schemas.openxmlformats.org/drawingml/2006/main">
            <a:off x="60960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5" name="">
            <a:extLst xmlns:a="http://schemas.openxmlformats.org/drawingml/2006/main">
              <a:ext uri="{FF2B5EF4-FFF2-40B4-BE49-F238E27FC236}">
                <a16:creationId xmlns:a16="http://schemas.microsoft.com/office/drawing/2014/main" id="{6A860290-C243-4D36-A1D4-C23B03E41583}"/>
              </a:ext>
            </a:extLst>
          </p:cNvPr>
          <p:cNvSpPr>
            <a:spLocks xmlns:a="http://schemas.openxmlformats.org/drawingml/2006/main" noGrp="1"/>
          </p:cNvSpPr>
          <p:nvPr/>
        </p:nvSpPr>
        <p:spPr>
          <a:xfrm xmlns:a="http://schemas.openxmlformats.org/drawingml/2006/main">
            <a:off x="60960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6" name="">
            <a:extLst xmlns:a="http://schemas.openxmlformats.org/drawingml/2006/main">
              <a:ext uri="{FF2B5EF4-FFF2-40B4-BE49-F238E27FC236}">
                <a16:creationId xmlns:a16="http://schemas.microsoft.com/office/drawing/2014/main" id="{138B9261-2B46-4567-80BA-290DE348F4CA}"/>
              </a:ext>
            </a:extLst>
          </p:cNvPr>
          <p:cNvSpPr>
            <a:spLocks xmlns:a="http://schemas.openxmlformats.org/drawingml/2006/main" noGrp="1"/>
          </p:cNvSpPr>
          <p:nvPr/>
        </p:nvSpPr>
        <p:spPr>
          <a:xfrm xmlns:a="http://schemas.openxmlformats.org/drawingml/2006/main">
            <a:off x="622935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7" name="">
            <a:extLst xmlns:a="http://schemas.openxmlformats.org/drawingml/2006/main">
              <a:ext uri="{FF2B5EF4-FFF2-40B4-BE49-F238E27FC236}">
                <a16:creationId xmlns:a16="http://schemas.microsoft.com/office/drawing/2014/main" id="{767C6996-C78F-4A47-9FE0-D64F86CE916D}"/>
              </a:ext>
            </a:extLst>
          </p:cNvPr>
          <p:cNvSpPr>
            <a:spLocks xmlns:a="http://schemas.openxmlformats.org/drawingml/2006/main" noGrp="1"/>
          </p:cNvSpPr>
          <p:nvPr/>
        </p:nvSpPr>
        <p:spPr>
          <a:xfrm xmlns:a="http://schemas.openxmlformats.org/drawingml/2006/main">
            <a:off x="622935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8" name="">
            <a:extLst xmlns:a="http://schemas.openxmlformats.org/drawingml/2006/main">
              <a:ext uri="{FF2B5EF4-FFF2-40B4-BE49-F238E27FC236}">
                <a16:creationId xmlns:a16="http://schemas.microsoft.com/office/drawing/2014/main" id="{F98197C3-5449-41FF-9791-D552B3ED5D21}"/>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49" name="">
            <a:extLst xmlns:a="http://schemas.openxmlformats.org/drawingml/2006/main">
              <a:ext uri="{FF2B5EF4-FFF2-40B4-BE49-F238E27FC236}">
                <a16:creationId xmlns:a16="http://schemas.microsoft.com/office/drawing/2014/main" id="{9249B340-2AF0-4C3A-BBEC-0F463F69DD8B}"/>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50" name="">
            <a:extLst xmlns:a="http://schemas.openxmlformats.org/drawingml/2006/main">
              <a:ext uri="{FF2B5EF4-FFF2-40B4-BE49-F238E27FC236}">
                <a16:creationId xmlns:a16="http://schemas.microsoft.com/office/drawing/2014/main" id="{DD5CF856-5740-4E03-A70A-E88E5FD7648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A vacant-lot lottery to explore.</a:t>
            </a:r>
          </a:p>
        </p:txBody>
      </p:sp>
      <p:sp>
        <p:nvSpPr>
          <p:cNvPr id="51" name="">
            <a:extLst xmlns:a="http://schemas.openxmlformats.org/drawingml/2006/main">
              <a:ext uri="{FF2B5EF4-FFF2-40B4-BE49-F238E27FC236}">
                <a16:creationId xmlns:a16="http://schemas.microsoft.com/office/drawing/2014/main" id="{44BCF8F1-F875-4DA8-8C3A-9373416F3845}"/>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A proposed drawing for the opportunity to BUY VACANT LAND ONLY. A completed house is not the prize.</a:t>
            </a:r>
          </a:p>
        </p:txBody>
      </p:sp>
      <p:sp>
        <p:nvSpPr>
          <p:cNvPr id="52" name="">
            <a:extLst xmlns:a="http://schemas.openxmlformats.org/drawingml/2006/main">
              <a:ext uri="{FF2B5EF4-FFF2-40B4-BE49-F238E27FC236}">
                <a16:creationId xmlns:a16="http://schemas.microsoft.com/office/drawing/2014/main" id="{C9AA3BB7-4D1C-43AD-9E50-7F37219FC78D}"/>
              </a:ext>
            </a:extLst>
          </p:cNvPr>
          <p:cNvSpPr>
            <a:spLocks xmlns:a="http://schemas.openxmlformats.org/drawingml/2006/main" noGrp="1"/>
          </p:cNvSpPr>
          <p:nvPr/>
        </p:nvSpPr>
        <p:spPr>
          <a:xfrm xmlns:a="http://schemas.openxmlformats.org/drawingml/2006/main">
            <a:off x="60960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Publish the opportunity and test demand</a:t>
            </a:r>
          </a:p>
        </p:txBody>
      </p:sp>
      <p:sp>
        <p:nvSpPr>
          <p:cNvPr id="53" name="">
            <a:extLst xmlns:a="http://schemas.openxmlformats.org/drawingml/2006/main">
              <a:ext uri="{FF2B5EF4-FFF2-40B4-BE49-F238E27FC236}">
                <a16:creationId xmlns:a16="http://schemas.microsoft.com/office/drawing/2014/main" id="{311A490B-24D3-4C76-8984-3967650385B1}"/>
              </a:ext>
            </a:extLst>
          </p:cNvPr>
          <p:cNvSpPr>
            <a:spLocks xmlns:a="http://schemas.openxmlformats.org/drawingml/2006/main" noGrp="1"/>
          </p:cNvSpPr>
          <p:nvPr/>
        </p:nvSpPr>
        <p:spPr>
          <a:xfrm xmlns:a="http://schemas.openxmlformats.org/drawingml/2006/main">
            <a:off x="60960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Publish vacant lots, prices and proposed criteria. Help residents and renters explore lasting ownership. Compare a drawing when qualified demand exceeds supply.</a:t>
            </a:r>
          </a:p>
        </p:txBody>
      </p:sp>
      <p:sp>
        <p:nvSpPr>
          <p:cNvPr id="54" name="">
            <a:extLst xmlns:a="http://schemas.openxmlformats.org/drawingml/2006/main">
              <a:ext uri="{FF2B5EF4-FFF2-40B4-BE49-F238E27FC236}">
                <a16:creationId xmlns:a16="http://schemas.microsoft.com/office/drawing/2014/main" id="{F749A6AD-C977-4AE3-8A83-C48674991FBD}"/>
              </a:ext>
            </a:extLst>
          </p:cNvPr>
          <p:cNvSpPr>
            <a:spLocks xmlns:a="http://schemas.openxmlformats.org/drawingml/2006/main" noGrp="1"/>
          </p:cNvSpPr>
          <p:nvPr/>
        </p:nvSpPr>
        <p:spPr>
          <a:xfrm xmlns:a="http://schemas.openxmlformats.org/drawingml/2006/main">
            <a:off x="622935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Keep selection fair</a:t>
            </a:r>
          </a:p>
        </p:txBody>
      </p:sp>
      <p:sp>
        <p:nvSpPr>
          <p:cNvPr id="55" name="">
            <a:extLst xmlns:a="http://schemas.openxmlformats.org/drawingml/2006/main">
              <a:ext uri="{FF2B5EF4-FFF2-40B4-BE49-F238E27FC236}">
                <a16:creationId xmlns:a16="http://schemas.microsoft.com/office/drawing/2014/main" id="{9C413557-A38D-4F59-892D-643D0A4504A3}"/>
              </a:ext>
            </a:extLst>
          </p:cNvPr>
          <p:cNvSpPr>
            <a:spLocks xmlns:a="http://schemas.openxmlformats.org/drawingml/2006/main" noGrp="1"/>
          </p:cNvSpPr>
          <p:nvPr/>
        </p:nvSpPr>
        <p:spPr>
          <a:xfrm xmlns:a="http://schemas.openxmlformats.org/drawingml/2006/main">
            <a:off x="622935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Discuss consistent screening, one household entry, a transparent drawing and a waitlist. Review applicable requirements.</a:t>
            </a:r>
          </a:p>
        </p:txBody>
      </p:sp>
      <p:sp>
        <p:nvSpPr>
          <p:cNvPr id="56" name="">
            <a:extLst xmlns:a="http://schemas.openxmlformats.org/drawingml/2006/main">
              <a:ext uri="{FF2B5EF4-FFF2-40B4-BE49-F238E27FC236}">
                <a16:creationId xmlns:a16="http://schemas.microsoft.com/office/drawing/2014/main" id="{42DFB1CD-307B-433C-A664-51BD423A8B2A}"/>
              </a:ext>
            </a:extLst>
          </p:cNvPr>
          <p:cNvSpPr>
            <a:spLocks xmlns:a="http://schemas.openxmlformats.org/drawingml/2006/main" noGrp="1"/>
          </p:cNvSpPr>
          <p:nvPr/>
        </p:nvSpPr>
        <p:spPr>
          <a:xfrm xmlns:a="http://schemas.openxmlformats.org/drawingml/2006/main">
            <a:off x="60960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Establish a supported build path before closing</a:t>
            </a:r>
          </a:p>
        </p:txBody>
      </p:sp>
      <p:sp>
        <p:nvSpPr>
          <p:cNvPr id="57" name="">
            <a:extLst xmlns:a="http://schemas.openxmlformats.org/drawingml/2006/main">
              <a:ext uri="{FF2B5EF4-FFF2-40B4-BE49-F238E27FC236}">
                <a16:creationId xmlns:a16="http://schemas.microsoft.com/office/drawing/2014/main" id="{F536636E-7057-4DDE-9CA3-F1FD0813E7E1}"/>
              </a:ext>
            </a:extLst>
          </p:cNvPr>
          <p:cNvSpPr>
            <a:spLocks xmlns:a="http://schemas.openxmlformats.org/drawingml/2006/main" noGrp="1"/>
          </p:cNvSpPr>
          <p:nvPr/>
        </p:nvSpPr>
        <p:spPr>
          <a:xfrm xmlns:a="http://schemas.openxmlformats.org/drawingml/2006/main">
            <a:off x="60960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Before a lot purchase, explore a builder or supported construction/finance route. Selection does not award or fund a house.</a:t>
            </a:r>
          </a:p>
        </p:txBody>
      </p:sp>
      <p:sp>
        <p:nvSpPr>
          <p:cNvPr id="58" name="">
            <a:extLst xmlns:a="http://schemas.openxmlformats.org/drawingml/2006/main">
              <a:ext uri="{FF2B5EF4-FFF2-40B4-BE49-F238E27FC236}">
                <a16:creationId xmlns:a16="http://schemas.microsoft.com/office/drawing/2014/main" id="{7C801D42-237F-45AD-B17A-E040F10A1CEB}"/>
              </a:ext>
            </a:extLst>
          </p:cNvPr>
          <p:cNvSpPr>
            <a:spLocks xmlns:a="http://schemas.openxmlformats.org/drawingml/2006/main" noGrp="1"/>
          </p:cNvSpPr>
          <p:nvPr/>
        </p:nvSpPr>
        <p:spPr>
          <a:xfrm xmlns:a="http://schemas.openxmlformats.org/drawingml/2006/main">
            <a:off x="622935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Protect the purpose through completion</a:t>
            </a:r>
          </a:p>
        </p:txBody>
      </p:sp>
      <p:sp>
        <p:nvSpPr>
          <p:cNvPr id="59" name="">
            <a:extLst xmlns:a="http://schemas.openxmlformats.org/drawingml/2006/main">
              <a:ext uri="{FF2B5EF4-FFF2-40B4-BE49-F238E27FC236}">
                <a16:creationId xmlns:a16="http://schemas.microsoft.com/office/drawing/2014/main" id="{FC379750-507D-4ECF-8986-004CAB0B4E54}"/>
              </a:ext>
            </a:extLst>
          </p:cNvPr>
          <p:cNvSpPr>
            <a:spLocks xmlns:a="http://schemas.openxmlformats.org/drawingml/2006/main" noGrp="1"/>
          </p:cNvSpPr>
          <p:nvPr/>
        </p:nvSpPr>
        <p:spPr>
          <a:xfrm xmlns:a="http://schemas.openxmlformats.org/drawingml/2006/main">
            <a:off x="622935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Discuss recorded occupancy/resale safeguards, checks against nominee evasion, hardship and lender rights. Preserve longer program terms.</a:t>
            </a:r>
          </a:p>
        </p:txBody>
      </p:sp>
      <p:sp>
        <p:nvSpPr>
          <p:cNvPr id="60" name="">
            <a:extLst xmlns:a="http://schemas.openxmlformats.org/drawingml/2006/main">
              <a:ext uri="{FF2B5EF4-FFF2-40B4-BE49-F238E27FC236}">
                <a16:creationId xmlns:a16="http://schemas.microsoft.com/office/drawing/2014/main" id="{65EAA72F-B014-4907-BD88-F7A94E14467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61" name="">
            <a:extLst xmlns:a="http://schemas.openxmlformats.org/drawingml/2006/main">
              <a:ext uri="{FF2B5EF4-FFF2-40B4-BE49-F238E27FC236}">
                <a16:creationId xmlns:a16="http://schemas.microsoft.com/office/drawing/2014/main" id="{F46F2D43-FB59-4397-8CC6-80BE60A9E5A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09</a:t>
            </a:r>
          </a:p>
        </p:txBody>
      </p:sp>
    </p:spTree>
    <p:extLst>
      <p:ext uri="{BB962C8B-B14F-4D97-AF65-F5344CB8AC3E}">
        <p14:creationId xmlns:p14="http://schemas.microsoft.com/office/powerpoint/2010/main" val="162656572"/>
      </p:ext>
    </p:extLst>
  </p:cSld>
</p:sld>
</file>

<file path=ppt/slides/slide1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39933BD-F350-49ED-86F0-D41526646E2F}"/>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More than a list of addresses.</a:t>
            </a:r>
          </a:p>
        </p:txBody>
      </p:sp>
      <p:sp>
        <p:nvSpPr>
          <p:cNvPr id="2" name="">
            <a:extLst xmlns:a="http://schemas.openxmlformats.org/drawingml/2006/main">
              <a:ext uri="{FF2B5EF4-FFF2-40B4-BE49-F238E27FC236}">
                <a16:creationId xmlns:a16="http://schemas.microsoft.com/office/drawing/2014/main" id="{2788C88C-A632-4F85-9A31-535288D094AA}"/>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Help residents understand the land before they try to buy it.</a:t>
            </a:r>
          </a:p>
        </p:txBody>
      </p:sp>
      <p:sp>
        <p:nvSpPr>
          <p:cNvPr id="3" name="">
            <a:extLst xmlns:a="http://schemas.openxmlformats.org/drawingml/2006/main">
              <a:ext uri="{FF2B5EF4-FFF2-40B4-BE49-F238E27FC236}">
                <a16:creationId xmlns:a16="http://schemas.microsoft.com/office/drawing/2014/main" id="{59E433CA-F65D-41A4-BAA8-EE57083BF024}"/>
              </a:ext>
            </a:extLst>
          </p:cNvPr>
          <p:cNvSpPr>
            <a:spLocks xmlns:a="http://schemas.openxmlformats.org/drawingml/2006/main" noGrp="1"/>
          </p:cNvSpPr>
          <p:nvPr/>
        </p:nvSpPr>
        <p:spPr>
          <a:xfrm xmlns:a="http://schemas.openxmlformats.org/drawingml/2006/main">
            <a:off x="609600" y="25717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FEBAC99-44A6-4BC0-825A-56B8C8AA125B}"/>
              </a:ext>
            </a:extLst>
          </p:cNvPr>
          <p:cNvSpPr>
            <a:spLocks xmlns:a="http://schemas.openxmlformats.org/drawingml/2006/main" noGrp="1"/>
          </p:cNvSpPr>
          <p:nvPr/>
        </p:nvSpPr>
        <p:spPr>
          <a:xfrm xmlns:a="http://schemas.openxmlformats.org/drawingml/2006/main">
            <a:off x="857250" y="25717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Show the lot and its conditions</a:t>
            </a:r>
          </a:p>
        </p:txBody>
      </p:sp>
      <p:sp>
        <p:nvSpPr>
          <p:cNvPr id="5" name="">
            <a:extLst xmlns:a="http://schemas.openxmlformats.org/drawingml/2006/main">
              <a:ext uri="{FF2B5EF4-FFF2-40B4-BE49-F238E27FC236}">
                <a16:creationId xmlns:a16="http://schemas.microsoft.com/office/drawing/2014/main" id="{805F9CED-6CF4-40D3-A68A-3A8C9D5B75FC}"/>
              </a:ext>
            </a:extLst>
          </p:cNvPr>
          <p:cNvSpPr>
            <a:spLocks xmlns:a="http://schemas.openxmlformats.org/drawingml/2006/main" noGrp="1"/>
          </p:cNvSpPr>
          <p:nvPr/>
        </p:nvSpPr>
        <p:spPr>
          <a:xfrm xmlns:a="http://schemas.openxmlformats.org/drawingml/2006/main">
            <a:off x="4667250" y="25717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Suggested information includes the seller, current sale status, dimensions, access, utilities, zoning questions and known constraints. Clearly distinguish a potential building lot from a side-yard or green-space opportunity.</a:t>
            </a:r>
          </a:p>
        </p:txBody>
      </p:sp>
      <p:sp>
        <p:nvSpPr>
          <p:cNvPr id="6" name="">
            <a:extLst xmlns:a="http://schemas.openxmlformats.org/drawingml/2006/main">
              <a:ext uri="{FF2B5EF4-FFF2-40B4-BE49-F238E27FC236}">
                <a16:creationId xmlns:a16="http://schemas.microsoft.com/office/drawing/2014/main" id="{1630EE38-2613-4C58-9F4E-A2E7E1ECDE9C}"/>
              </a:ext>
            </a:extLst>
          </p:cNvPr>
          <p:cNvSpPr>
            <a:spLocks xmlns:a="http://schemas.openxmlformats.org/drawingml/2006/main" noGrp="1"/>
          </p:cNvSpPr>
          <p:nvPr/>
        </p:nvSpPr>
        <p:spPr>
          <a:xfrm xmlns:a="http://schemas.openxmlformats.org/drawingml/2006/main">
            <a:off x="609600" y="36766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DEC933A-E663-4AD1-A932-FFEA377BADB9}"/>
              </a:ext>
            </a:extLst>
          </p:cNvPr>
          <p:cNvSpPr>
            <a:spLocks xmlns:a="http://schemas.openxmlformats.org/drawingml/2006/main" noGrp="1"/>
          </p:cNvSpPr>
          <p:nvPr/>
        </p:nvSpPr>
        <p:spPr>
          <a:xfrm xmlns:a="http://schemas.openxmlformats.org/drawingml/2006/main">
            <a:off x="857250" y="36766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Show alternatives without promising a fit</a:t>
            </a:r>
          </a:p>
        </p:txBody>
      </p:sp>
      <p:sp>
        <p:nvSpPr>
          <p:cNvPr id="8" name="">
            <a:extLst xmlns:a="http://schemas.openxmlformats.org/drawingml/2006/main">
              <a:ext uri="{FF2B5EF4-FFF2-40B4-BE49-F238E27FC236}">
                <a16:creationId xmlns:a16="http://schemas.microsoft.com/office/drawing/2014/main" id="{39AA6997-A79E-499D-A5D2-532A7918946E}"/>
              </a:ext>
            </a:extLst>
          </p:cNvPr>
          <p:cNvSpPr>
            <a:spLocks xmlns:a="http://schemas.openxmlformats.org/drawingml/2006/main" noGrp="1"/>
          </p:cNvSpPr>
          <p:nvPr/>
        </p:nvSpPr>
        <p:spPr>
          <a:xfrm xmlns:a="http://schemas.openxmlformats.org/drawingml/2006/main">
            <a:off x="4667250" y="36766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Use a photograph, parcel relationship diagram and different housing concepts to help people ask better questions. Lot assembly may be worth discussing where an individual parcel is too constrained.</a:t>
            </a:r>
          </a:p>
        </p:txBody>
      </p:sp>
      <p:sp>
        <p:nvSpPr>
          <p:cNvPr id="9" name="">
            <a:extLst xmlns:a="http://schemas.openxmlformats.org/drawingml/2006/main">
              <a:ext uri="{FF2B5EF4-FFF2-40B4-BE49-F238E27FC236}">
                <a16:creationId xmlns:a16="http://schemas.microsoft.com/office/drawing/2014/main" id="{198AF42A-159E-4D20-ADAC-BF6B0E13BE11}"/>
              </a:ext>
            </a:extLst>
          </p:cNvPr>
          <p:cNvSpPr>
            <a:spLocks xmlns:a="http://schemas.openxmlformats.org/drawingml/2006/main" noGrp="1"/>
          </p:cNvSpPr>
          <p:nvPr/>
        </p:nvSpPr>
        <p:spPr>
          <a:xfrm xmlns:a="http://schemas.openxmlformats.org/drawingml/2006/main">
            <a:off x="609600" y="47815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BAB5569-1C8D-4FD9-9BC1-645FC1EAADB7}"/>
              </a:ext>
            </a:extLst>
          </p:cNvPr>
          <p:cNvSpPr>
            <a:spLocks xmlns:a="http://schemas.openxmlformats.org/drawingml/2006/main" noGrp="1"/>
          </p:cNvSpPr>
          <p:nvPr/>
        </p:nvSpPr>
        <p:spPr>
          <a:xfrm xmlns:a="http://schemas.openxmlformats.org/drawingml/2006/main">
            <a:off x="857250" y="47815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Learn from existing programs</a:t>
            </a:r>
          </a:p>
        </p:txBody>
      </p:sp>
      <p:sp>
        <p:nvSpPr>
          <p:cNvPr id="11" name="">
            <a:extLst xmlns:a="http://schemas.openxmlformats.org/drawingml/2006/main">
              <a:ext uri="{FF2B5EF4-FFF2-40B4-BE49-F238E27FC236}">
                <a16:creationId xmlns:a16="http://schemas.microsoft.com/office/drawing/2014/main" id="{F690B416-DE40-45D9-A1BD-F21C8330FF7E}"/>
              </a:ext>
            </a:extLst>
          </p:cNvPr>
          <p:cNvSpPr>
            <a:spLocks xmlns:a="http://schemas.openxmlformats.org/drawingml/2006/main" noGrp="1"/>
          </p:cNvSpPr>
          <p:nvPr/>
        </p:nvSpPr>
        <p:spPr>
          <a:xfrm xmlns:a="http://schemas.openxmlformats.org/drawingml/2006/main">
            <a:off x="4667250" y="47815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The Albany County Land Bank describes Lots for Less, including selected $100 lots and eligibility conditions. On October 18, 2026, its page stated that no lots were participating. A purchase does not establish permission to build.</a:t>
            </a:r>
          </a:p>
        </p:txBody>
      </p:sp>
      <p:sp>
        <p:nvSpPr>
          <p:cNvPr id="12" name="">
            <a:extLst xmlns:a="http://schemas.openxmlformats.org/drawingml/2006/main">
              <a:ext uri="{FF2B5EF4-FFF2-40B4-BE49-F238E27FC236}">
                <a16:creationId xmlns:a16="http://schemas.microsoft.com/office/drawing/2014/main" id="{0F31250E-15EB-4017-B7C9-7FF8C58597E5}"/>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13" name="">
            <a:extLst xmlns:a="http://schemas.openxmlformats.org/drawingml/2006/main">
              <a:ext uri="{FF2B5EF4-FFF2-40B4-BE49-F238E27FC236}">
                <a16:creationId xmlns:a16="http://schemas.microsoft.com/office/drawing/2014/main" id="{1D7DB638-C79A-40DB-9FFB-0A23C727888F}"/>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10</a:t>
            </a:r>
          </a:p>
        </p:txBody>
      </p:sp>
    </p:spTree>
    <p:extLst>
      <p:ext uri="{BB962C8B-B14F-4D97-AF65-F5344CB8AC3E}">
        <p14:creationId xmlns:p14="http://schemas.microsoft.com/office/powerpoint/2010/main" val="424451454"/>
      </p:ext>
    </p:extLst>
  </p:cSld>
</p:sld>
</file>

<file path=ppt/slides/slide11.xml><?xml version="1.0" encoding="utf-8"?>
<p:sld xmlns:p="http://schemas.openxmlformats.org/presentationml/2006/main">
  <p:cSld>
    <p:bg>
      <p:bgPr>
        <a:solidFill xmlns:a="http://schemas.openxmlformats.org/drawingml/2006/main">
          <a:srgbClr val="182D3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B712AC5-30B4-4D5B-BB00-B01F08F1AAA0}"/>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FFFFFF"/>
                </a:solidFill>
                <a:latin typeface="Arial"/>
                <a:ea typeface="Arial"/>
                <a:cs typeface="Arial"/>
              </a:defRPr>
            </a:defPPr>
            <a:lvl1pPr>
              <a:buNone/>
              <a:defRPr sz="3300" b="1">
                <a:solidFill>
                  <a:srgbClr val="FFFFFF"/>
                </a:solidFill>
                <a:latin typeface="Arial"/>
                <a:ea typeface="Arial"/>
                <a:cs typeface="Arial"/>
              </a:defRPr>
            </a:lvl1pPr>
            <a:lvl2pPr>
              <a:buNone/>
              <a:defRPr sz="3300" b="1">
                <a:solidFill>
                  <a:srgbClr val="FFFFFF"/>
                </a:solidFill>
                <a:latin typeface="Arial"/>
                <a:ea typeface="Arial"/>
                <a:cs typeface="Arial"/>
              </a:defRPr>
            </a:lvl2pPr>
            <a:lvl3pPr>
              <a:buNone/>
              <a:defRPr sz="3300" b="1">
                <a:solidFill>
                  <a:srgbClr val="FFFFFF"/>
                </a:solidFill>
                <a:latin typeface="Arial"/>
                <a:ea typeface="Arial"/>
                <a:cs typeface="Arial"/>
              </a:defRPr>
            </a:lvl3pPr>
            <a:lvl4pPr>
              <a:buNone/>
              <a:defRPr sz="3300" b="1">
                <a:solidFill>
                  <a:srgbClr val="FFFFFF"/>
                </a:solidFill>
                <a:latin typeface="Arial"/>
                <a:ea typeface="Arial"/>
                <a:cs typeface="Arial"/>
              </a:defRPr>
            </a:lvl4pPr>
            <a:lvl5pPr>
              <a:buNone/>
              <a:defRPr sz="3300" b="1">
                <a:solidFill>
                  <a:srgbClr val="FFFFFF"/>
                </a:solidFill>
                <a:latin typeface="Arial"/>
                <a:ea typeface="Arial"/>
                <a:cs typeface="Arial"/>
              </a:defRPr>
            </a:lvl5pPr>
            <a:lvl6pPr>
              <a:buNone/>
              <a:defRPr sz="3300" b="1">
                <a:solidFill>
                  <a:srgbClr val="FFFFFF"/>
                </a:solidFill>
                <a:latin typeface="Arial"/>
                <a:ea typeface="Arial"/>
                <a:cs typeface="Arial"/>
              </a:defRPr>
            </a:lvl6pPr>
            <a:lvl7pPr>
              <a:buNone/>
              <a:defRPr sz="3300" b="1">
                <a:solidFill>
                  <a:srgbClr val="FFFFFF"/>
                </a:solidFill>
                <a:latin typeface="Arial"/>
                <a:ea typeface="Arial"/>
                <a:cs typeface="Arial"/>
              </a:defRPr>
            </a:lvl7pPr>
            <a:lvl8pPr>
              <a:buNone/>
              <a:defRPr sz="3300" b="1">
                <a:solidFill>
                  <a:srgbClr val="FFFFFF"/>
                </a:solidFill>
                <a:latin typeface="Arial"/>
                <a:ea typeface="Arial"/>
                <a:cs typeface="Arial"/>
              </a:defRPr>
            </a:lvl8pPr>
            <a:lvl9pPr>
              <a:buNone/>
              <a:defRPr sz="3300" b="1">
                <a:solidFill>
                  <a:srgbClr val="FFFFFF"/>
                </a:solidFill>
                <a:latin typeface="Arial"/>
                <a:ea typeface="Arial"/>
                <a:cs typeface="Arial"/>
              </a:defRPr>
            </a:lvl9pPr>
          </a:lstStyle>
          <a:p xmlns:a="http://schemas.openxmlformats.org/drawingml/2006/main">
            <a:pPr>
              <a:buNone/>
              <a:defRPr sz="3300" b="1">
                <a:solidFill>
                  <a:srgbClr val="FFFFFF"/>
                </a:solidFill>
                <a:latin typeface="Arial"/>
                <a:ea typeface="Arial"/>
                <a:cs typeface="Arial"/>
              </a:defRPr>
            </a:pPr>
            <a:r>
              <a:rPr sz="3300" b="1">
                <a:solidFill>
                  <a:srgbClr val="FFFFFF"/>
                </a:solidFill>
                <a:latin typeface="Arial"/>
                <a:ea typeface="Arial"/>
                <a:cs typeface="Arial"/>
              </a:rPr>
              <a:t>Potential City and school tax-base benefits.</a:t>
            </a:r>
          </a:p>
        </p:txBody>
      </p:sp>
      <p:sp>
        <p:nvSpPr>
          <p:cNvPr id="2" name="">
            <a:extLst xmlns:a="http://schemas.openxmlformats.org/drawingml/2006/main">
              <a:ext uri="{FF2B5EF4-FFF2-40B4-BE49-F238E27FC236}">
                <a16:creationId xmlns:a16="http://schemas.microsoft.com/office/drawing/2014/main" id="{1FE73E33-F409-456B-BE5F-0C4A96AD8550}"/>
              </a:ext>
            </a:extLst>
          </p:cNvPr>
          <p:cNvSpPr>
            <a:spLocks xmlns:a="http://schemas.openxmlformats.org/drawingml/2006/main" noGrp="1"/>
          </p:cNvSpPr>
          <p:nvPr/>
        </p:nvSpPr>
        <p:spPr>
          <a:xfrm xmlns:a="http://schemas.openxmlformats.org/drawingml/2006/main">
            <a:off x="619125" y="1676400"/>
            <a:ext cx="457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B88948"/>
                </a:solidFill>
                <a:latin typeface="Arial"/>
                <a:ea typeface="Arial"/>
                <a:cs typeface="Arial"/>
              </a:defRPr>
            </a:defPPr>
            <a:lvl1pPr>
              <a:buNone/>
              <a:defRPr sz="1950" b="1">
                <a:solidFill>
                  <a:srgbClr val="B88948"/>
                </a:solidFill>
                <a:latin typeface="Arial"/>
                <a:ea typeface="Arial"/>
                <a:cs typeface="Arial"/>
              </a:defRPr>
            </a:lvl1pPr>
            <a:lvl2pPr>
              <a:buNone/>
              <a:defRPr sz="1950" b="1">
                <a:solidFill>
                  <a:srgbClr val="B88948"/>
                </a:solidFill>
                <a:latin typeface="Arial"/>
                <a:ea typeface="Arial"/>
                <a:cs typeface="Arial"/>
              </a:defRPr>
            </a:lvl2pPr>
            <a:lvl3pPr>
              <a:buNone/>
              <a:defRPr sz="1950" b="1">
                <a:solidFill>
                  <a:srgbClr val="B88948"/>
                </a:solidFill>
                <a:latin typeface="Arial"/>
                <a:ea typeface="Arial"/>
                <a:cs typeface="Arial"/>
              </a:defRPr>
            </a:lvl3pPr>
            <a:lvl4pPr>
              <a:buNone/>
              <a:defRPr sz="1950" b="1">
                <a:solidFill>
                  <a:srgbClr val="B88948"/>
                </a:solidFill>
                <a:latin typeface="Arial"/>
                <a:ea typeface="Arial"/>
                <a:cs typeface="Arial"/>
              </a:defRPr>
            </a:lvl4pPr>
            <a:lvl5pPr>
              <a:buNone/>
              <a:defRPr sz="1950" b="1">
                <a:solidFill>
                  <a:srgbClr val="B88948"/>
                </a:solidFill>
                <a:latin typeface="Arial"/>
                <a:ea typeface="Arial"/>
                <a:cs typeface="Arial"/>
              </a:defRPr>
            </a:lvl5pPr>
            <a:lvl6pPr>
              <a:buNone/>
              <a:defRPr sz="1950" b="1">
                <a:solidFill>
                  <a:srgbClr val="B88948"/>
                </a:solidFill>
                <a:latin typeface="Arial"/>
                <a:ea typeface="Arial"/>
                <a:cs typeface="Arial"/>
              </a:defRPr>
            </a:lvl6pPr>
            <a:lvl7pPr>
              <a:buNone/>
              <a:defRPr sz="1950" b="1">
                <a:solidFill>
                  <a:srgbClr val="B88948"/>
                </a:solidFill>
                <a:latin typeface="Arial"/>
                <a:ea typeface="Arial"/>
                <a:cs typeface="Arial"/>
              </a:defRPr>
            </a:lvl7pPr>
            <a:lvl8pPr>
              <a:buNone/>
              <a:defRPr sz="1950" b="1">
                <a:solidFill>
                  <a:srgbClr val="B88948"/>
                </a:solidFill>
                <a:latin typeface="Arial"/>
                <a:ea typeface="Arial"/>
                <a:cs typeface="Arial"/>
              </a:defRPr>
            </a:lvl8pPr>
            <a:lvl9pPr>
              <a:buNone/>
              <a:defRPr sz="1950" b="1">
                <a:solidFill>
                  <a:srgbClr val="B88948"/>
                </a:solidFill>
                <a:latin typeface="Arial"/>
                <a:ea typeface="Arial"/>
                <a:cs typeface="Arial"/>
              </a:defRPr>
            </a:lvl9pPr>
          </a:lstStyle>
          <a:p xmlns:a="http://schemas.openxmlformats.org/drawingml/2006/main">
            <a:pPr>
              <a:buNone/>
              <a:defRPr sz="1950" b="1">
                <a:solidFill>
                  <a:srgbClr val="B88948"/>
                </a:solidFill>
                <a:latin typeface="Arial"/>
                <a:ea typeface="Arial"/>
                <a:cs typeface="Arial"/>
              </a:defRPr>
            </a:pPr>
            <a:r>
              <a:rPr sz="1950" b="1">
                <a:solidFill>
                  <a:srgbClr val="B88948"/>
                </a:solidFill>
                <a:latin typeface="Arial"/>
                <a:ea typeface="Arial"/>
                <a:cs typeface="Arial"/>
              </a:rPr>
              <a:t>TODAY</a:t>
            </a:r>
          </a:p>
        </p:txBody>
      </p:sp>
      <p:sp>
        <p:nvSpPr>
          <p:cNvPr id="3" name="">
            <a:extLst xmlns:a="http://schemas.openxmlformats.org/drawingml/2006/main">
              <a:ext uri="{FF2B5EF4-FFF2-40B4-BE49-F238E27FC236}">
                <a16:creationId xmlns:a16="http://schemas.microsoft.com/office/drawing/2014/main" id="{4EAB2C17-E2A5-40F5-8D6D-55EA67E79108}"/>
              </a:ext>
            </a:extLst>
          </p:cNvPr>
          <p:cNvSpPr>
            <a:spLocks xmlns:a="http://schemas.openxmlformats.org/drawingml/2006/main" noGrp="1"/>
          </p:cNvSpPr>
          <p:nvPr/>
        </p:nvSpPr>
        <p:spPr>
          <a:xfrm xmlns:a="http://schemas.openxmlformats.org/drawingml/2006/main">
            <a:off x="619125" y="2247900"/>
            <a:ext cx="4667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FFFFFF"/>
                </a:solidFill>
                <a:latin typeface="Arial"/>
                <a:ea typeface="Arial"/>
                <a:cs typeface="Arial"/>
              </a:defRPr>
            </a:defPPr>
            <a:lvl1pPr>
              <a:buNone/>
              <a:defRPr sz="2850" b="1">
                <a:solidFill>
                  <a:srgbClr val="FFFFFF"/>
                </a:solidFill>
                <a:latin typeface="Arial"/>
                <a:ea typeface="Arial"/>
                <a:cs typeface="Arial"/>
              </a:defRPr>
            </a:lvl1pPr>
            <a:lvl2pPr>
              <a:buNone/>
              <a:defRPr sz="2850" b="1">
                <a:solidFill>
                  <a:srgbClr val="FFFFFF"/>
                </a:solidFill>
                <a:latin typeface="Arial"/>
                <a:ea typeface="Arial"/>
                <a:cs typeface="Arial"/>
              </a:defRPr>
            </a:lvl2pPr>
            <a:lvl3pPr>
              <a:buNone/>
              <a:defRPr sz="2850" b="1">
                <a:solidFill>
                  <a:srgbClr val="FFFFFF"/>
                </a:solidFill>
                <a:latin typeface="Arial"/>
                <a:ea typeface="Arial"/>
                <a:cs typeface="Arial"/>
              </a:defRPr>
            </a:lvl3pPr>
            <a:lvl4pPr>
              <a:buNone/>
              <a:defRPr sz="2850" b="1">
                <a:solidFill>
                  <a:srgbClr val="FFFFFF"/>
                </a:solidFill>
                <a:latin typeface="Arial"/>
                <a:ea typeface="Arial"/>
                <a:cs typeface="Arial"/>
              </a:defRPr>
            </a:lvl4pPr>
            <a:lvl5pPr>
              <a:buNone/>
              <a:defRPr sz="2850" b="1">
                <a:solidFill>
                  <a:srgbClr val="FFFFFF"/>
                </a:solidFill>
                <a:latin typeface="Arial"/>
                <a:ea typeface="Arial"/>
                <a:cs typeface="Arial"/>
              </a:defRPr>
            </a:lvl5pPr>
            <a:lvl6pPr>
              <a:buNone/>
              <a:defRPr sz="2850" b="1">
                <a:solidFill>
                  <a:srgbClr val="FFFFFF"/>
                </a:solidFill>
                <a:latin typeface="Arial"/>
                <a:ea typeface="Arial"/>
                <a:cs typeface="Arial"/>
              </a:defRPr>
            </a:lvl6pPr>
            <a:lvl7pPr>
              <a:buNone/>
              <a:defRPr sz="2850" b="1">
                <a:solidFill>
                  <a:srgbClr val="FFFFFF"/>
                </a:solidFill>
                <a:latin typeface="Arial"/>
                <a:ea typeface="Arial"/>
                <a:cs typeface="Arial"/>
              </a:defRPr>
            </a:lvl7pPr>
            <a:lvl8pPr>
              <a:buNone/>
              <a:defRPr sz="2850" b="1">
                <a:solidFill>
                  <a:srgbClr val="FFFFFF"/>
                </a:solidFill>
                <a:latin typeface="Arial"/>
                <a:ea typeface="Arial"/>
                <a:cs typeface="Arial"/>
              </a:defRPr>
            </a:lvl8pPr>
            <a:lvl9pPr>
              <a:buNone/>
              <a:defRPr sz="2850" b="1">
                <a:solidFill>
                  <a:srgbClr val="FFFFFF"/>
                </a:solidFill>
                <a:latin typeface="Arial"/>
                <a:ea typeface="Arial"/>
                <a:cs typeface="Arial"/>
              </a:defRPr>
            </a:lvl9pPr>
          </a:lstStyle>
          <a:p xmlns:a="http://schemas.openxmlformats.org/drawingml/2006/main">
            <a:pPr>
              <a:buNone/>
              <a:defRPr sz="2850" b="1">
                <a:solidFill>
                  <a:srgbClr val="FFFFFF"/>
                </a:solidFill>
                <a:latin typeface="Arial"/>
                <a:ea typeface="Arial"/>
                <a:cs typeface="Arial"/>
              </a:defRPr>
            </a:pPr>
            <a:r>
              <a:rPr sz="2850" b="1">
                <a:solidFill>
                  <a:srgbClr val="FFFFFF"/>
                </a:solidFill>
                <a:latin typeface="Arial"/>
                <a:ea typeface="Arial"/>
                <a:cs typeface="Arial"/>
              </a:rPr>
              <a:t>Vacant, distressed or underused</a:t>
            </a:r>
          </a:p>
        </p:txBody>
      </p:sp>
      <p:sp>
        <p:nvSpPr>
          <p:cNvPr id="4" name="">
            <a:extLst xmlns:a="http://schemas.openxmlformats.org/drawingml/2006/main">
              <a:ext uri="{FF2B5EF4-FFF2-40B4-BE49-F238E27FC236}">
                <a16:creationId xmlns:a16="http://schemas.microsoft.com/office/drawing/2014/main" id="{4C5140CC-452E-4DEC-B071-37325AB68578}"/>
              </a:ext>
            </a:extLst>
          </p:cNvPr>
          <p:cNvSpPr>
            <a:spLocks xmlns:a="http://schemas.openxmlformats.org/drawingml/2006/main" noGrp="1"/>
          </p:cNvSpPr>
          <p:nvPr/>
        </p:nvSpPr>
        <p:spPr>
          <a:xfrm xmlns:a="http://schemas.openxmlformats.org/drawingml/2006/main">
            <a:off x="619125" y="3381375"/>
            <a:ext cx="46196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FFFFFF"/>
                </a:solidFill>
                <a:latin typeface="Arial"/>
                <a:ea typeface="Arial"/>
                <a:cs typeface="Arial"/>
              </a:defRPr>
            </a:defPPr>
            <a:lvl1pPr>
              <a:buNone/>
              <a:defRPr sz="1950" b="0">
                <a:solidFill>
                  <a:srgbClr val="FFFFFF"/>
                </a:solidFill>
                <a:latin typeface="Arial"/>
                <a:ea typeface="Arial"/>
                <a:cs typeface="Arial"/>
              </a:defRPr>
            </a:lvl1pPr>
            <a:lvl2pPr>
              <a:buNone/>
              <a:defRPr sz="1950" b="0">
                <a:solidFill>
                  <a:srgbClr val="FFFFFF"/>
                </a:solidFill>
                <a:latin typeface="Arial"/>
                <a:ea typeface="Arial"/>
                <a:cs typeface="Arial"/>
              </a:defRPr>
            </a:lvl2pPr>
            <a:lvl3pPr>
              <a:buNone/>
              <a:defRPr sz="1950" b="0">
                <a:solidFill>
                  <a:srgbClr val="FFFFFF"/>
                </a:solidFill>
                <a:latin typeface="Arial"/>
                <a:ea typeface="Arial"/>
                <a:cs typeface="Arial"/>
              </a:defRPr>
            </a:lvl3pPr>
            <a:lvl4pPr>
              <a:buNone/>
              <a:defRPr sz="1950" b="0">
                <a:solidFill>
                  <a:srgbClr val="FFFFFF"/>
                </a:solidFill>
                <a:latin typeface="Arial"/>
                <a:ea typeface="Arial"/>
                <a:cs typeface="Arial"/>
              </a:defRPr>
            </a:lvl4pPr>
            <a:lvl5pPr>
              <a:buNone/>
              <a:defRPr sz="1950" b="0">
                <a:solidFill>
                  <a:srgbClr val="FFFFFF"/>
                </a:solidFill>
                <a:latin typeface="Arial"/>
                <a:ea typeface="Arial"/>
                <a:cs typeface="Arial"/>
              </a:defRPr>
            </a:lvl5pPr>
            <a:lvl6pPr>
              <a:buNone/>
              <a:defRPr sz="1950" b="0">
                <a:solidFill>
                  <a:srgbClr val="FFFFFF"/>
                </a:solidFill>
                <a:latin typeface="Arial"/>
                <a:ea typeface="Arial"/>
                <a:cs typeface="Arial"/>
              </a:defRPr>
            </a:lvl6pPr>
            <a:lvl7pPr>
              <a:buNone/>
              <a:defRPr sz="1950" b="0">
                <a:solidFill>
                  <a:srgbClr val="FFFFFF"/>
                </a:solidFill>
                <a:latin typeface="Arial"/>
                <a:ea typeface="Arial"/>
                <a:cs typeface="Arial"/>
              </a:defRPr>
            </a:lvl7pPr>
            <a:lvl8pPr>
              <a:buNone/>
              <a:defRPr sz="1950" b="0">
                <a:solidFill>
                  <a:srgbClr val="FFFFFF"/>
                </a:solidFill>
                <a:latin typeface="Arial"/>
                <a:ea typeface="Arial"/>
                <a:cs typeface="Arial"/>
              </a:defRPr>
            </a:lvl8pPr>
            <a:lvl9pPr>
              <a:buNone/>
              <a:defRPr sz="1950" b="0">
                <a:solidFill>
                  <a:srgbClr val="FFFFFF"/>
                </a:solidFill>
                <a:latin typeface="Arial"/>
                <a:ea typeface="Arial"/>
                <a:cs typeface="Arial"/>
              </a:defRPr>
            </a:lvl9pPr>
          </a:lstStyle>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Vacant lots and distressed houses</a:t>
            </a:r>
          </a:p>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Property with unrealized potential</a:t>
            </a:r>
          </a:p>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Some parcels already paying taxes</a:t>
            </a:r>
          </a:p>
        </p:txBody>
      </p:sp>
      <p:sp>
        <p:nvSpPr>
          <p:cNvPr id="5" name="">
            <a:extLst xmlns:a="http://schemas.openxmlformats.org/drawingml/2006/main">
              <a:ext uri="{FF2B5EF4-FFF2-40B4-BE49-F238E27FC236}">
                <a16:creationId xmlns:a16="http://schemas.microsoft.com/office/drawing/2014/main" id="{00A264A7-DD0E-4381-AF78-A5DDE4D0DB01}"/>
              </a:ext>
            </a:extLst>
          </p:cNvPr>
          <p:cNvSpPr>
            <a:spLocks xmlns:a="http://schemas.openxmlformats.org/drawingml/2006/main" noGrp="1"/>
          </p:cNvSpPr>
          <p:nvPr/>
        </p:nvSpPr>
        <p:spPr>
          <a:xfrm xmlns:a="http://schemas.openxmlformats.org/drawingml/2006/main">
            <a:off x="6572250" y="1676400"/>
            <a:ext cx="490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B88948"/>
                </a:solidFill>
                <a:latin typeface="Arial"/>
                <a:ea typeface="Arial"/>
                <a:cs typeface="Arial"/>
              </a:defRPr>
            </a:defPPr>
            <a:lvl1pPr>
              <a:buNone/>
              <a:defRPr sz="1950" b="1">
                <a:solidFill>
                  <a:srgbClr val="B88948"/>
                </a:solidFill>
                <a:latin typeface="Arial"/>
                <a:ea typeface="Arial"/>
                <a:cs typeface="Arial"/>
              </a:defRPr>
            </a:lvl1pPr>
            <a:lvl2pPr>
              <a:buNone/>
              <a:defRPr sz="1950" b="1">
                <a:solidFill>
                  <a:srgbClr val="B88948"/>
                </a:solidFill>
                <a:latin typeface="Arial"/>
                <a:ea typeface="Arial"/>
                <a:cs typeface="Arial"/>
              </a:defRPr>
            </a:lvl2pPr>
            <a:lvl3pPr>
              <a:buNone/>
              <a:defRPr sz="1950" b="1">
                <a:solidFill>
                  <a:srgbClr val="B88948"/>
                </a:solidFill>
                <a:latin typeface="Arial"/>
                <a:ea typeface="Arial"/>
                <a:cs typeface="Arial"/>
              </a:defRPr>
            </a:lvl3pPr>
            <a:lvl4pPr>
              <a:buNone/>
              <a:defRPr sz="1950" b="1">
                <a:solidFill>
                  <a:srgbClr val="B88948"/>
                </a:solidFill>
                <a:latin typeface="Arial"/>
                <a:ea typeface="Arial"/>
                <a:cs typeface="Arial"/>
              </a:defRPr>
            </a:lvl4pPr>
            <a:lvl5pPr>
              <a:buNone/>
              <a:defRPr sz="1950" b="1">
                <a:solidFill>
                  <a:srgbClr val="B88948"/>
                </a:solidFill>
                <a:latin typeface="Arial"/>
                <a:ea typeface="Arial"/>
                <a:cs typeface="Arial"/>
              </a:defRPr>
            </a:lvl5pPr>
            <a:lvl6pPr>
              <a:buNone/>
              <a:defRPr sz="1950" b="1">
                <a:solidFill>
                  <a:srgbClr val="B88948"/>
                </a:solidFill>
                <a:latin typeface="Arial"/>
                <a:ea typeface="Arial"/>
                <a:cs typeface="Arial"/>
              </a:defRPr>
            </a:lvl6pPr>
            <a:lvl7pPr>
              <a:buNone/>
              <a:defRPr sz="1950" b="1">
                <a:solidFill>
                  <a:srgbClr val="B88948"/>
                </a:solidFill>
                <a:latin typeface="Arial"/>
                <a:ea typeface="Arial"/>
                <a:cs typeface="Arial"/>
              </a:defRPr>
            </a:lvl7pPr>
            <a:lvl8pPr>
              <a:buNone/>
              <a:defRPr sz="1950" b="1">
                <a:solidFill>
                  <a:srgbClr val="B88948"/>
                </a:solidFill>
                <a:latin typeface="Arial"/>
                <a:ea typeface="Arial"/>
                <a:cs typeface="Arial"/>
              </a:defRPr>
            </a:lvl8pPr>
            <a:lvl9pPr>
              <a:buNone/>
              <a:defRPr sz="1950" b="1">
                <a:solidFill>
                  <a:srgbClr val="B88948"/>
                </a:solidFill>
                <a:latin typeface="Arial"/>
                <a:ea typeface="Arial"/>
                <a:cs typeface="Arial"/>
              </a:defRPr>
            </a:lvl9pPr>
          </a:lstStyle>
          <a:p xmlns:a="http://schemas.openxmlformats.org/drawingml/2006/main">
            <a:pPr>
              <a:buNone/>
              <a:defRPr sz="1950" b="1">
                <a:solidFill>
                  <a:srgbClr val="B88948"/>
                </a:solidFill>
                <a:latin typeface="Arial"/>
                <a:ea typeface="Arial"/>
                <a:cs typeface="Arial"/>
              </a:defRPr>
            </a:pPr>
            <a:r>
              <a:rPr sz="1950" b="1">
                <a:solidFill>
                  <a:srgbClr val="B88948"/>
                </a:solidFill>
                <a:latin typeface="Arial"/>
                <a:ea typeface="Arial"/>
                <a:cs typeface="Arial"/>
              </a:rPr>
              <a:t>PROPOSED FUTURE</a:t>
            </a:r>
          </a:p>
        </p:txBody>
      </p:sp>
      <p:sp>
        <p:nvSpPr>
          <p:cNvPr id="6" name="">
            <a:extLst xmlns:a="http://schemas.openxmlformats.org/drawingml/2006/main">
              <a:ext uri="{FF2B5EF4-FFF2-40B4-BE49-F238E27FC236}">
                <a16:creationId xmlns:a16="http://schemas.microsoft.com/office/drawing/2014/main" id="{00BF211A-F5AA-4036-91D4-8797DA1BBC06}"/>
              </a:ext>
            </a:extLst>
          </p:cNvPr>
          <p:cNvSpPr>
            <a:spLocks xmlns:a="http://schemas.openxmlformats.org/drawingml/2006/main" noGrp="1"/>
          </p:cNvSpPr>
          <p:nvPr/>
        </p:nvSpPr>
        <p:spPr>
          <a:xfrm xmlns:a="http://schemas.openxmlformats.org/drawingml/2006/main">
            <a:off x="6572250" y="2247900"/>
            <a:ext cx="490537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FFFFFF"/>
                </a:solidFill>
                <a:latin typeface="Arial"/>
                <a:ea typeface="Arial"/>
                <a:cs typeface="Arial"/>
              </a:defRPr>
            </a:defPPr>
            <a:lvl1pPr>
              <a:buNone/>
              <a:defRPr sz="2850" b="1">
                <a:solidFill>
                  <a:srgbClr val="FFFFFF"/>
                </a:solidFill>
                <a:latin typeface="Arial"/>
                <a:ea typeface="Arial"/>
                <a:cs typeface="Arial"/>
              </a:defRPr>
            </a:lvl1pPr>
            <a:lvl2pPr>
              <a:buNone/>
              <a:defRPr sz="2850" b="1">
                <a:solidFill>
                  <a:srgbClr val="FFFFFF"/>
                </a:solidFill>
                <a:latin typeface="Arial"/>
                <a:ea typeface="Arial"/>
                <a:cs typeface="Arial"/>
              </a:defRPr>
            </a:lvl2pPr>
            <a:lvl3pPr>
              <a:buNone/>
              <a:defRPr sz="2850" b="1">
                <a:solidFill>
                  <a:srgbClr val="FFFFFF"/>
                </a:solidFill>
                <a:latin typeface="Arial"/>
                <a:ea typeface="Arial"/>
                <a:cs typeface="Arial"/>
              </a:defRPr>
            </a:lvl3pPr>
            <a:lvl4pPr>
              <a:buNone/>
              <a:defRPr sz="2850" b="1">
                <a:solidFill>
                  <a:srgbClr val="FFFFFF"/>
                </a:solidFill>
                <a:latin typeface="Arial"/>
                <a:ea typeface="Arial"/>
                <a:cs typeface="Arial"/>
              </a:defRPr>
            </a:lvl4pPr>
            <a:lvl5pPr>
              <a:buNone/>
              <a:defRPr sz="2850" b="1">
                <a:solidFill>
                  <a:srgbClr val="FFFFFF"/>
                </a:solidFill>
                <a:latin typeface="Arial"/>
                <a:ea typeface="Arial"/>
                <a:cs typeface="Arial"/>
              </a:defRPr>
            </a:lvl5pPr>
            <a:lvl6pPr>
              <a:buNone/>
              <a:defRPr sz="2850" b="1">
                <a:solidFill>
                  <a:srgbClr val="FFFFFF"/>
                </a:solidFill>
                <a:latin typeface="Arial"/>
                <a:ea typeface="Arial"/>
                <a:cs typeface="Arial"/>
              </a:defRPr>
            </a:lvl6pPr>
            <a:lvl7pPr>
              <a:buNone/>
              <a:defRPr sz="2850" b="1">
                <a:solidFill>
                  <a:srgbClr val="FFFFFF"/>
                </a:solidFill>
                <a:latin typeface="Arial"/>
                <a:ea typeface="Arial"/>
                <a:cs typeface="Arial"/>
              </a:defRPr>
            </a:lvl7pPr>
            <a:lvl8pPr>
              <a:buNone/>
              <a:defRPr sz="2850" b="1">
                <a:solidFill>
                  <a:srgbClr val="FFFFFF"/>
                </a:solidFill>
                <a:latin typeface="Arial"/>
                <a:ea typeface="Arial"/>
                <a:cs typeface="Arial"/>
              </a:defRPr>
            </a:lvl8pPr>
            <a:lvl9pPr>
              <a:buNone/>
              <a:defRPr sz="2850" b="1">
                <a:solidFill>
                  <a:srgbClr val="FFFFFF"/>
                </a:solidFill>
                <a:latin typeface="Arial"/>
                <a:ea typeface="Arial"/>
                <a:cs typeface="Arial"/>
              </a:defRPr>
            </a:lvl9pPr>
          </a:lstStyle>
          <a:p xmlns:a="http://schemas.openxmlformats.org/drawingml/2006/main">
            <a:pPr>
              <a:buNone/>
              <a:defRPr sz="2850" b="1">
                <a:solidFill>
                  <a:srgbClr val="FFFFFF"/>
                </a:solidFill>
                <a:latin typeface="Arial"/>
                <a:ea typeface="Arial"/>
                <a:cs typeface="Arial"/>
              </a:defRPr>
            </a:pPr>
            <a:r>
              <a:rPr sz="2850" b="1">
                <a:solidFill>
                  <a:srgbClr val="FFFFFF"/>
                </a:solidFill>
                <a:latin typeface="Arial"/>
                <a:ea typeface="Arial"/>
                <a:cs typeface="Arial"/>
              </a:rPr>
              <a:t>Maintained homes.</a:t>
            </a:r>
          </a:p>
          <a:p xmlns:a="http://schemas.openxmlformats.org/drawingml/2006/main">
            <a:pPr>
              <a:buNone/>
              <a:defRPr sz="2850" b="1">
                <a:solidFill>
                  <a:srgbClr val="FFFFFF"/>
                </a:solidFill>
                <a:latin typeface="Arial"/>
                <a:ea typeface="Arial"/>
                <a:cs typeface="Arial"/>
              </a:defRPr>
            </a:pPr>
            <a:r>
              <a:rPr sz="2850" b="1">
                <a:solidFill>
                  <a:srgbClr val="FFFFFF"/>
                </a:solidFill>
                <a:latin typeface="Arial"/>
                <a:ea typeface="Arial"/>
                <a:cs typeface="Arial"/>
              </a:rPr>
              <a:t>Resident owners.</a:t>
            </a:r>
          </a:p>
        </p:txBody>
      </p:sp>
      <p:sp>
        <p:nvSpPr>
          <p:cNvPr id="7" name="">
            <a:extLst xmlns:a="http://schemas.openxmlformats.org/drawingml/2006/main">
              <a:ext uri="{FF2B5EF4-FFF2-40B4-BE49-F238E27FC236}">
                <a16:creationId xmlns:a16="http://schemas.microsoft.com/office/drawing/2014/main" id="{E638DFCF-47EC-4292-A6CC-AF49483A1506}"/>
              </a:ext>
            </a:extLst>
          </p:cNvPr>
          <p:cNvSpPr>
            <a:spLocks xmlns:a="http://schemas.openxmlformats.org/drawingml/2006/main" noGrp="1"/>
          </p:cNvSpPr>
          <p:nvPr/>
        </p:nvSpPr>
        <p:spPr>
          <a:xfrm xmlns:a="http://schemas.openxmlformats.org/drawingml/2006/main">
            <a:off x="6572250" y="3667125"/>
            <a:ext cx="49053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FFFFFF"/>
                </a:solidFill>
                <a:latin typeface="Arial"/>
                <a:ea typeface="Arial"/>
                <a:cs typeface="Arial"/>
              </a:defRPr>
            </a:defPPr>
            <a:lvl1pPr>
              <a:buNone/>
              <a:defRPr sz="1950" b="0">
                <a:solidFill>
                  <a:srgbClr val="FFFFFF"/>
                </a:solidFill>
                <a:latin typeface="Arial"/>
                <a:ea typeface="Arial"/>
                <a:cs typeface="Arial"/>
              </a:defRPr>
            </a:lvl1pPr>
            <a:lvl2pPr>
              <a:buNone/>
              <a:defRPr sz="1950" b="0">
                <a:solidFill>
                  <a:srgbClr val="FFFFFF"/>
                </a:solidFill>
                <a:latin typeface="Arial"/>
                <a:ea typeface="Arial"/>
                <a:cs typeface="Arial"/>
              </a:defRPr>
            </a:lvl2pPr>
            <a:lvl3pPr>
              <a:buNone/>
              <a:defRPr sz="1950" b="0">
                <a:solidFill>
                  <a:srgbClr val="FFFFFF"/>
                </a:solidFill>
                <a:latin typeface="Arial"/>
                <a:ea typeface="Arial"/>
                <a:cs typeface="Arial"/>
              </a:defRPr>
            </a:lvl3pPr>
            <a:lvl4pPr>
              <a:buNone/>
              <a:defRPr sz="1950" b="0">
                <a:solidFill>
                  <a:srgbClr val="FFFFFF"/>
                </a:solidFill>
                <a:latin typeface="Arial"/>
                <a:ea typeface="Arial"/>
                <a:cs typeface="Arial"/>
              </a:defRPr>
            </a:lvl4pPr>
            <a:lvl5pPr>
              <a:buNone/>
              <a:defRPr sz="1950" b="0">
                <a:solidFill>
                  <a:srgbClr val="FFFFFF"/>
                </a:solidFill>
                <a:latin typeface="Arial"/>
                <a:ea typeface="Arial"/>
                <a:cs typeface="Arial"/>
              </a:defRPr>
            </a:lvl5pPr>
            <a:lvl6pPr>
              <a:buNone/>
              <a:defRPr sz="1950" b="0">
                <a:solidFill>
                  <a:srgbClr val="FFFFFF"/>
                </a:solidFill>
                <a:latin typeface="Arial"/>
                <a:ea typeface="Arial"/>
                <a:cs typeface="Arial"/>
              </a:defRPr>
            </a:lvl6pPr>
            <a:lvl7pPr>
              <a:buNone/>
              <a:defRPr sz="1950" b="0">
                <a:solidFill>
                  <a:srgbClr val="FFFFFF"/>
                </a:solidFill>
                <a:latin typeface="Arial"/>
                <a:ea typeface="Arial"/>
                <a:cs typeface="Arial"/>
              </a:defRPr>
            </a:lvl7pPr>
            <a:lvl8pPr>
              <a:buNone/>
              <a:defRPr sz="1950" b="0">
                <a:solidFill>
                  <a:srgbClr val="FFFFFF"/>
                </a:solidFill>
                <a:latin typeface="Arial"/>
                <a:ea typeface="Arial"/>
                <a:cs typeface="Arial"/>
              </a:defRPr>
            </a:lvl8pPr>
            <a:lvl9pPr>
              <a:buNone/>
              <a:defRPr sz="1950" b="0">
                <a:solidFill>
                  <a:srgbClr val="FFFFFF"/>
                </a:solidFill>
                <a:latin typeface="Arial"/>
                <a:ea typeface="Arial"/>
                <a:cs typeface="Arial"/>
              </a:defRPr>
            </a:lvl9pPr>
          </a:lstStyle>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Productive residential property</a:t>
            </a:r>
          </a:p>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A stronger City and school tax base</a:t>
            </a:r>
          </a:p>
          <a:p xmlns:a="http://schemas.openxmlformats.org/drawingml/2006/main">
            <a:pPr>
              <a:buNone/>
              <a:defRPr sz="1950" b="0">
                <a:solidFill>
                  <a:srgbClr val="FFFFFF"/>
                </a:solidFill>
                <a:latin typeface="Arial"/>
                <a:ea typeface="Arial"/>
                <a:cs typeface="Arial"/>
              </a:defRPr>
            </a:pPr>
            <a:r>
              <a:rPr sz="1950" b="0">
                <a:solidFill>
                  <a:srgbClr val="FFFFFF"/>
                </a:solidFill>
                <a:latin typeface="Arial"/>
                <a:ea typeface="Arial"/>
                <a:cs typeface="Arial"/>
              </a:rPr>
              <a:t>Lasting investment in the neighborhood</a:t>
            </a:r>
          </a:p>
        </p:txBody>
      </p:sp>
      <p:sp>
        <p:nvSpPr>
          <p:cNvPr id="8" name="">
            <a:extLst xmlns:a="http://schemas.openxmlformats.org/drawingml/2006/main">
              <a:ext uri="{FF2B5EF4-FFF2-40B4-BE49-F238E27FC236}">
                <a16:creationId xmlns:a16="http://schemas.microsoft.com/office/drawing/2014/main" id="{96D7414D-86AD-4C7E-9AA9-73D802851B5F}"/>
              </a:ext>
            </a:extLst>
          </p:cNvPr>
          <p:cNvSpPr>
            <a:spLocks xmlns:a="http://schemas.openxmlformats.org/drawingml/2006/main" noGrp="1"/>
          </p:cNvSpPr>
          <p:nvPr/>
        </p:nvSpPr>
        <p:spPr>
          <a:xfrm xmlns:a="http://schemas.openxmlformats.org/drawingml/2006/main">
            <a:off x="619125" y="5534025"/>
            <a:ext cx="109061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FFFFFF"/>
                </a:solidFill>
                <a:latin typeface="Arial"/>
                <a:ea typeface="Arial"/>
                <a:cs typeface="Arial"/>
              </a:defRPr>
            </a:defPPr>
            <a:lvl1pPr>
              <a:buNone/>
              <a:defRPr sz="2100" b="1">
                <a:solidFill>
                  <a:srgbClr val="FFFFFF"/>
                </a:solidFill>
                <a:latin typeface="Arial"/>
                <a:ea typeface="Arial"/>
                <a:cs typeface="Arial"/>
              </a:defRPr>
            </a:lvl1pPr>
            <a:lvl2pPr>
              <a:buNone/>
              <a:defRPr sz="2100" b="1">
                <a:solidFill>
                  <a:srgbClr val="FFFFFF"/>
                </a:solidFill>
                <a:latin typeface="Arial"/>
                <a:ea typeface="Arial"/>
                <a:cs typeface="Arial"/>
              </a:defRPr>
            </a:lvl2pPr>
            <a:lvl3pPr>
              <a:buNone/>
              <a:defRPr sz="2100" b="1">
                <a:solidFill>
                  <a:srgbClr val="FFFFFF"/>
                </a:solidFill>
                <a:latin typeface="Arial"/>
                <a:ea typeface="Arial"/>
                <a:cs typeface="Arial"/>
              </a:defRPr>
            </a:lvl3pPr>
            <a:lvl4pPr>
              <a:buNone/>
              <a:defRPr sz="2100" b="1">
                <a:solidFill>
                  <a:srgbClr val="FFFFFF"/>
                </a:solidFill>
                <a:latin typeface="Arial"/>
                <a:ea typeface="Arial"/>
                <a:cs typeface="Arial"/>
              </a:defRPr>
            </a:lvl4pPr>
            <a:lvl5pPr>
              <a:buNone/>
              <a:defRPr sz="2100" b="1">
                <a:solidFill>
                  <a:srgbClr val="FFFFFF"/>
                </a:solidFill>
                <a:latin typeface="Arial"/>
                <a:ea typeface="Arial"/>
                <a:cs typeface="Arial"/>
              </a:defRPr>
            </a:lvl5pPr>
            <a:lvl6pPr>
              <a:buNone/>
              <a:defRPr sz="2100" b="1">
                <a:solidFill>
                  <a:srgbClr val="FFFFFF"/>
                </a:solidFill>
                <a:latin typeface="Arial"/>
                <a:ea typeface="Arial"/>
                <a:cs typeface="Arial"/>
              </a:defRPr>
            </a:lvl6pPr>
            <a:lvl7pPr>
              <a:buNone/>
              <a:defRPr sz="2100" b="1">
                <a:solidFill>
                  <a:srgbClr val="FFFFFF"/>
                </a:solidFill>
                <a:latin typeface="Arial"/>
                <a:ea typeface="Arial"/>
                <a:cs typeface="Arial"/>
              </a:defRPr>
            </a:lvl7pPr>
            <a:lvl8pPr>
              <a:buNone/>
              <a:defRPr sz="2100" b="1">
                <a:solidFill>
                  <a:srgbClr val="FFFFFF"/>
                </a:solidFill>
                <a:latin typeface="Arial"/>
                <a:ea typeface="Arial"/>
                <a:cs typeface="Arial"/>
              </a:defRPr>
            </a:lvl8pPr>
            <a:lvl9pPr>
              <a:buNone/>
              <a:defRPr sz="2100" b="1">
                <a:solidFill>
                  <a:srgbClr val="FFFFFF"/>
                </a:solidFill>
                <a:latin typeface="Arial"/>
                <a:ea typeface="Arial"/>
                <a:cs typeface="Arial"/>
              </a:defRPr>
            </a:lvl9pPr>
          </a:lstStyle>
          <a:p xmlns:a="http://schemas.openxmlformats.org/drawingml/2006/main">
            <a:pPr>
              <a:buNone/>
              <a:defRPr sz="2100" b="1">
                <a:solidFill>
                  <a:srgbClr val="FFFFFF"/>
                </a:solidFill>
                <a:latin typeface="Arial"/>
                <a:ea typeface="Arial"/>
                <a:cs typeface="Arial"/>
              </a:defRPr>
            </a:pPr>
            <a:r>
              <a:rPr sz="2100" b="1">
                <a:solidFill>
                  <a:srgbClr val="FFFFFF"/>
                </a:solidFill>
                <a:latin typeface="Arial"/>
                <a:ea typeface="Arial"/>
                <a:cs typeface="Arial"/>
              </a:rPr>
              <a:t>I see the tax base as part of the neighborhood renewal story.</a:t>
            </a:r>
          </a:p>
        </p:txBody>
      </p:sp>
      <p:sp>
        <p:nvSpPr>
          <p:cNvPr id="9" name="">
            <a:extLst xmlns:a="http://schemas.openxmlformats.org/drawingml/2006/main">
              <a:ext uri="{FF2B5EF4-FFF2-40B4-BE49-F238E27FC236}">
                <a16:creationId xmlns:a16="http://schemas.microsoft.com/office/drawing/2014/main" id="{776A19A1-F5A3-4F32-9D12-A5F87B12D328}"/>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E0DED6"/>
                </a:solidFill>
                <a:latin typeface="Arial"/>
                <a:ea typeface="Arial"/>
                <a:cs typeface="Arial"/>
              </a:defRPr>
            </a:defPPr>
            <a:lvl1pPr>
              <a:buNone/>
              <a:defRPr sz="975" b="0">
                <a:solidFill>
                  <a:srgbClr val="E0DED6"/>
                </a:solidFill>
                <a:latin typeface="Arial"/>
                <a:ea typeface="Arial"/>
                <a:cs typeface="Arial"/>
              </a:defRPr>
            </a:lvl1pPr>
            <a:lvl2pPr>
              <a:buNone/>
              <a:defRPr sz="975" b="0">
                <a:solidFill>
                  <a:srgbClr val="E0DED6"/>
                </a:solidFill>
                <a:latin typeface="Arial"/>
                <a:ea typeface="Arial"/>
                <a:cs typeface="Arial"/>
              </a:defRPr>
            </a:lvl2pPr>
            <a:lvl3pPr>
              <a:buNone/>
              <a:defRPr sz="975" b="0">
                <a:solidFill>
                  <a:srgbClr val="E0DED6"/>
                </a:solidFill>
                <a:latin typeface="Arial"/>
                <a:ea typeface="Arial"/>
                <a:cs typeface="Arial"/>
              </a:defRPr>
            </a:lvl3pPr>
            <a:lvl4pPr>
              <a:buNone/>
              <a:defRPr sz="975" b="0">
                <a:solidFill>
                  <a:srgbClr val="E0DED6"/>
                </a:solidFill>
                <a:latin typeface="Arial"/>
                <a:ea typeface="Arial"/>
                <a:cs typeface="Arial"/>
              </a:defRPr>
            </a:lvl4pPr>
            <a:lvl5pPr>
              <a:buNone/>
              <a:defRPr sz="975" b="0">
                <a:solidFill>
                  <a:srgbClr val="E0DED6"/>
                </a:solidFill>
                <a:latin typeface="Arial"/>
                <a:ea typeface="Arial"/>
                <a:cs typeface="Arial"/>
              </a:defRPr>
            </a:lvl5pPr>
            <a:lvl6pPr>
              <a:buNone/>
              <a:defRPr sz="975" b="0">
                <a:solidFill>
                  <a:srgbClr val="E0DED6"/>
                </a:solidFill>
                <a:latin typeface="Arial"/>
                <a:ea typeface="Arial"/>
                <a:cs typeface="Arial"/>
              </a:defRPr>
            </a:lvl6pPr>
            <a:lvl7pPr>
              <a:buNone/>
              <a:defRPr sz="975" b="0">
                <a:solidFill>
                  <a:srgbClr val="E0DED6"/>
                </a:solidFill>
                <a:latin typeface="Arial"/>
                <a:ea typeface="Arial"/>
                <a:cs typeface="Arial"/>
              </a:defRPr>
            </a:lvl7pPr>
            <a:lvl8pPr>
              <a:buNone/>
              <a:defRPr sz="975" b="0">
                <a:solidFill>
                  <a:srgbClr val="E0DED6"/>
                </a:solidFill>
                <a:latin typeface="Arial"/>
                <a:ea typeface="Arial"/>
                <a:cs typeface="Arial"/>
              </a:defRPr>
            </a:lvl8pPr>
            <a:lvl9pPr>
              <a:buNone/>
              <a:defRPr sz="975" b="0">
                <a:solidFill>
                  <a:srgbClr val="E0DED6"/>
                </a:solidFill>
                <a:latin typeface="Arial"/>
                <a:ea typeface="Arial"/>
                <a:cs typeface="Arial"/>
              </a:defRPr>
            </a:lvl9pPr>
          </a:lstStyle>
          <a:p xmlns:a="http://schemas.openxmlformats.org/drawingml/2006/main">
            <a:pPr>
              <a:buNone/>
              <a:defRPr sz="975" b="0">
                <a:solidFill>
                  <a:srgbClr val="E0DED6"/>
                </a:solidFill>
                <a:latin typeface="Arial"/>
                <a:ea typeface="Arial"/>
                <a:cs typeface="Arial"/>
              </a:defRPr>
            </a:pPr>
            <a:r>
              <a:rPr sz="975" b="0">
                <a:solidFill>
                  <a:srgbClr val="E0DED6"/>
                </a:solidFill>
                <a:latin typeface="Arial"/>
                <a:ea typeface="Arial"/>
                <a:cs typeface="Arial"/>
              </a:rPr>
              <a:t>Tax effects depend on assessment, exemptions and levy decisions; no dollar forecast is offered.</a:t>
            </a:r>
          </a:p>
        </p:txBody>
      </p:sp>
      <p:sp>
        <p:nvSpPr>
          <p:cNvPr id="10" name="">
            <a:extLst xmlns:a="http://schemas.openxmlformats.org/drawingml/2006/main">
              <a:ext uri="{FF2B5EF4-FFF2-40B4-BE49-F238E27FC236}">
                <a16:creationId xmlns:a16="http://schemas.microsoft.com/office/drawing/2014/main" id="{05A108A4-F67A-471D-AA97-4AE910EB90F4}"/>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Arial"/>
                <a:ea typeface="Arial"/>
                <a:cs typeface="Arial"/>
              </a:defRPr>
            </a:defPPr>
            <a:lvl1pPr>
              <a:buNone/>
              <a:defRPr sz="1050" b="0">
                <a:solidFill>
                  <a:srgbClr val="FFFFFF"/>
                </a:solidFill>
                <a:latin typeface="Arial"/>
                <a:ea typeface="Arial"/>
                <a:cs typeface="Arial"/>
              </a:defRPr>
            </a:lvl1pPr>
            <a:lvl2pPr>
              <a:buNone/>
              <a:defRPr sz="1050" b="0">
                <a:solidFill>
                  <a:srgbClr val="FFFFFF"/>
                </a:solidFill>
                <a:latin typeface="Arial"/>
                <a:ea typeface="Arial"/>
                <a:cs typeface="Arial"/>
              </a:defRPr>
            </a:lvl2pPr>
            <a:lvl3pPr>
              <a:buNone/>
              <a:defRPr sz="1050" b="0">
                <a:solidFill>
                  <a:srgbClr val="FFFFFF"/>
                </a:solidFill>
                <a:latin typeface="Arial"/>
                <a:ea typeface="Arial"/>
                <a:cs typeface="Arial"/>
              </a:defRPr>
            </a:lvl3pPr>
            <a:lvl4pPr>
              <a:buNone/>
              <a:defRPr sz="1050" b="0">
                <a:solidFill>
                  <a:srgbClr val="FFFFFF"/>
                </a:solidFill>
                <a:latin typeface="Arial"/>
                <a:ea typeface="Arial"/>
                <a:cs typeface="Arial"/>
              </a:defRPr>
            </a:lvl4pPr>
            <a:lvl5pPr>
              <a:buNone/>
              <a:defRPr sz="1050" b="0">
                <a:solidFill>
                  <a:srgbClr val="FFFFFF"/>
                </a:solidFill>
                <a:latin typeface="Arial"/>
                <a:ea typeface="Arial"/>
                <a:cs typeface="Arial"/>
              </a:defRPr>
            </a:lvl5pPr>
            <a:lvl6pPr>
              <a:buNone/>
              <a:defRPr sz="1050" b="0">
                <a:solidFill>
                  <a:srgbClr val="FFFFFF"/>
                </a:solidFill>
                <a:latin typeface="Arial"/>
                <a:ea typeface="Arial"/>
                <a:cs typeface="Arial"/>
              </a:defRPr>
            </a:lvl6pPr>
            <a:lvl7pPr>
              <a:buNone/>
              <a:defRPr sz="1050" b="0">
                <a:solidFill>
                  <a:srgbClr val="FFFFFF"/>
                </a:solidFill>
                <a:latin typeface="Arial"/>
                <a:ea typeface="Arial"/>
                <a:cs typeface="Arial"/>
              </a:defRPr>
            </a:lvl7pPr>
            <a:lvl8pPr>
              <a:buNone/>
              <a:defRPr sz="1050" b="0">
                <a:solidFill>
                  <a:srgbClr val="FFFFFF"/>
                </a:solidFill>
                <a:latin typeface="Arial"/>
                <a:ea typeface="Arial"/>
                <a:cs typeface="Arial"/>
              </a:defRPr>
            </a:lvl8pPr>
            <a:lvl9pPr>
              <a:buNone/>
              <a:defRPr sz="1050" b="0">
                <a:solidFill>
                  <a:srgbClr val="FFFFFF"/>
                </a:solidFill>
                <a:latin typeface="Arial"/>
                <a:ea typeface="Arial"/>
                <a:cs typeface="Arial"/>
              </a:defRPr>
            </a:lvl9pPr>
          </a:lstStyle>
          <a:p xmlns:a="http://schemas.openxmlformats.org/drawingml/2006/main">
            <a:pPr>
              <a:buNone/>
              <a:defRPr sz="1050" b="0">
                <a:solidFill>
                  <a:srgbClr val="FFFFFF"/>
                </a:solidFill>
                <a:latin typeface="Arial"/>
                <a:ea typeface="Arial"/>
                <a:cs typeface="Arial"/>
              </a:defRPr>
            </a:pPr>
            <a:r>
              <a:rPr sz="1050" b="0">
                <a:solidFill>
                  <a:srgbClr val="FFFFFF"/>
                </a:solidFill>
                <a:latin typeface="Arial"/>
                <a:ea typeface="Arial"/>
                <a:cs typeface="Arial"/>
              </a:rPr>
              <a:t>11</a:t>
            </a:r>
          </a:p>
        </p:txBody>
      </p:sp>
    </p:spTree>
    <p:extLst>
      <p:ext uri="{BB962C8B-B14F-4D97-AF65-F5344CB8AC3E}">
        <p14:creationId xmlns:p14="http://schemas.microsoft.com/office/powerpoint/2010/main" val="1658976505"/>
      </p:ext>
    </p:extLst>
  </p:cSld>
</p:sld>
</file>

<file path=ppt/slides/slide1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AE85B91-380C-4273-955A-C5787144795F}"/>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Regional work this idea can build on.</a:t>
            </a:r>
          </a:p>
        </p:txBody>
      </p:sp>
      <p:graphicFrame>
        <p:nvGraphicFramePr>
          <p:cNvPr id="2" name="">
            <a:extLst xmlns:a="http://schemas.openxmlformats.org/drawingml/2006/main">
              <a:ext uri="{FF2B5EF4-FFF2-40B4-BE49-F238E27FC236}">
                <a16:creationId xmlns:a16="http://schemas.microsoft.com/office/drawing/2014/main" id="{FA97005C-D410-429F-8AA2-9CD6D91ED52F}"/>
              </a:ext>
            </a:extLst>
          </p:cNvPr>
          <p:cNvGraphicFramePr/>
          <p:nvPr/>
        </p:nvGraphicFramePr>
        <p:xfrm>
          <a:off xmlns:a="http://schemas.openxmlformats.org/drawingml/2006/main" x="609600" y="1647825"/>
          <a:ext xmlns:a="http://schemas.openxmlformats.org/drawingml/2006/main" cx="10972800" cy="3733800"/>
        </p:xfrm>
        <a:graphic xmlns:a="http://schemas.openxmlformats.org/drawingml/2006/main">
          <a:graphicData uri="http://schemas.openxmlformats.org/drawingml/2006/table">
            <a:tbl>
              <a:tblPr/>
              <a:tblGrid>
                <a:gridCol w="3143250"/>
                <a:gridCol w="3905250"/>
                <a:gridCol w="3924300"/>
              </a:tblGrid>
              <a:tr h="933450">
                <a:tc>
                  <a:txBody>
                    <a:bodyPr/>
                    <a:lstStyle/>
                    <a:p>
                      <a:r>
                        <a:rPr sz="1500" b="1">
                          <a:solidFill>
                            <a:srgbClr val="FFFFFF"/>
                          </a:solidFill>
                          <a:latin typeface="Arial"/>
                          <a:ea typeface="Arial"/>
                          <a:cs typeface="Arial"/>
                        </a:rPr>
                        <a:t>REGIONAL EXAMPLE</a:t>
                      </a:r>
                    </a:p>
                  </a:txBody>
                  <a:tcPr marL="91440" marR="91440" marT="45720" marB="45720">
                    <a:solidFill>
                      <a:srgbClr val="235D51"/>
                    </a:solidFill>
                  </a:tcPr>
                </a:tc>
                <a:tc>
                  <a:txBody>
                    <a:bodyPr/>
                    <a:lstStyle/>
                    <a:p>
                      <a:r>
                        <a:rPr sz="1500" b="1">
                          <a:solidFill>
                            <a:srgbClr val="FFFFFF"/>
                          </a:solidFill>
                          <a:latin typeface="Arial"/>
                          <a:ea typeface="Arial"/>
                          <a:cs typeface="Arial"/>
                        </a:rPr>
                        <a:t>WHAT IT SHOWS</a:t>
                      </a:r>
                    </a:p>
                  </a:txBody>
                  <a:tcPr marL="91440" marR="91440" marT="45720" marB="45720">
                    <a:solidFill>
                      <a:srgbClr val="235D51"/>
                    </a:solidFill>
                  </a:tcPr>
                </a:tc>
                <a:tc>
                  <a:txBody>
                    <a:bodyPr/>
                    <a:lstStyle/>
                    <a:p>
                      <a:r>
                        <a:rPr sz="1500" b="1">
                          <a:solidFill>
                            <a:srgbClr val="FFFFFF"/>
                          </a:solidFill>
                          <a:latin typeface="Arial"/>
                          <a:ea typeface="Arial"/>
                          <a:cs typeface="Arial"/>
                        </a:rPr>
                        <a:t>IDEAS TO EXPLORE</a:t>
                      </a:r>
                    </a:p>
                  </a:txBody>
                  <a:tcPr marL="91440" marR="91440" marT="45720" marB="45720">
                    <a:solidFill>
                      <a:srgbClr val="235D51"/>
                    </a:solidFill>
                  </a:tcPr>
                </a:tc>
              </a:tr>
              <a:tr h="933450">
                <a:tc>
                  <a:txBody>
                    <a:bodyPr/>
                    <a:lstStyle/>
                    <a:p>
                      <a:r>
                        <a:rPr sz="1725" b="0">
                          <a:solidFill>
                            <a:srgbClr val="182D30"/>
                          </a:solidFill>
                          <a:latin typeface="Arial"/>
                          <a:ea typeface="Arial"/>
                          <a:cs typeface="Arial"/>
                        </a:rPr>
                        <a:t>Albany: Legacy City</a:t>
                      </a:r>
                    </a:p>
                  </a:txBody>
                  <a:tcPr marL="91440" marR="91440" marT="45720" marB="45720">
                    <a:solidFill>
                      <a:srgbClr val="FFFFFF"/>
                    </a:solidFill>
                  </a:tcPr>
                </a:tc>
                <a:tc>
                  <a:txBody>
                    <a:bodyPr/>
                    <a:lstStyle/>
                    <a:p>
                      <a:r>
                        <a:rPr sz="1725" b="0">
                          <a:solidFill>
                            <a:srgbClr val="182D30"/>
                          </a:solidFill>
                          <a:latin typeface="Arial"/>
                          <a:ea typeface="Arial"/>
                          <a:cs typeface="Arial"/>
                        </a:rPr>
                        <a:t>Two-family rehab for owner-buyers</a:t>
                      </a:r>
                    </a:p>
                  </a:txBody>
                  <a:tcPr marL="91440" marR="91440" marT="45720" marB="45720">
                    <a:solidFill>
                      <a:srgbClr val="FFFFFF"/>
                    </a:solidFill>
                  </a:tcPr>
                </a:tc>
                <a:tc>
                  <a:txBody>
                    <a:bodyPr/>
                    <a:lstStyle/>
                    <a:p>
                      <a:r>
                        <a:rPr sz="1725" b="0">
                          <a:solidFill>
                            <a:srgbClr val="182D30"/>
                          </a:solidFill>
                          <a:latin typeface="Arial"/>
                          <a:ea typeface="Arial"/>
                          <a:cs typeface="Arial"/>
                        </a:rPr>
                        <a:t>Connect rehab with resident ownership</a:t>
                      </a:r>
                    </a:p>
                  </a:txBody>
                  <a:tcPr marL="91440" marR="91440" marT="45720" marB="45720">
                    <a:solidFill>
                      <a:srgbClr val="FFFFFF"/>
                    </a:solidFill>
                  </a:tcPr>
                </a:tc>
              </a:tr>
              <a:tr h="933450">
                <a:tc>
                  <a:txBody>
                    <a:bodyPr/>
                    <a:lstStyle/>
                    <a:p>
                      <a:r>
                        <a:rPr sz="1725" b="0">
                          <a:solidFill>
                            <a:srgbClr val="182D30"/>
                          </a:solidFill>
                          <a:latin typeface="Arial"/>
                          <a:ea typeface="Arial"/>
                          <a:cs typeface="Arial"/>
                        </a:rPr>
                        <a:t>Schenectady: Mont Pleasant</a:t>
                      </a:r>
                    </a:p>
                  </a:txBody>
                  <a:tcPr marL="91440" marR="91440" marT="45720" marB="45720">
                    <a:solidFill>
                      <a:srgbClr val="ECEDE6"/>
                    </a:solidFill>
                  </a:tcPr>
                </a:tc>
                <a:tc>
                  <a:txBody>
                    <a:bodyPr/>
                    <a:lstStyle/>
                    <a:p>
                      <a:r>
                        <a:rPr sz="1725" b="0">
                          <a:solidFill>
                            <a:srgbClr val="182D30"/>
                          </a:solidFill>
                          <a:latin typeface="Arial"/>
                          <a:ea typeface="Arial"/>
                          <a:cs typeface="Arial"/>
                        </a:rPr>
                        <a:t>Two rehabs + two new homes announced</a:t>
                      </a:r>
                    </a:p>
                  </a:txBody>
                  <a:tcPr marL="91440" marR="91440" marT="45720" marB="45720">
                    <a:solidFill>
                      <a:srgbClr val="ECEDE6"/>
                    </a:solidFill>
                  </a:tcPr>
                </a:tc>
                <a:tc>
                  <a:txBody>
                    <a:bodyPr/>
                    <a:lstStyle/>
                    <a:p>
                      <a:r>
                        <a:rPr sz="1725" b="0">
                          <a:solidFill>
                            <a:srgbClr val="182D30"/>
                          </a:solidFill>
                          <a:latin typeface="Arial"/>
                          <a:ea typeface="Arial"/>
                          <a:cs typeface="Arial"/>
                        </a:rPr>
                        <a:t>Compare rehabilitation and compatible infill</a:t>
                      </a:r>
                    </a:p>
                  </a:txBody>
                  <a:tcPr marL="91440" marR="91440" marT="45720" marB="45720">
                    <a:solidFill>
                      <a:srgbClr val="ECEDE6"/>
                    </a:solidFill>
                  </a:tcPr>
                </a:tc>
              </a:tr>
              <a:tr h="933450">
                <a:tc>
                  <a:txBody>
                    <a:bodyPr/>
                    <a:lstStyle/>
                    <a:p>
                      <a:r>
                        <a:rPr sz="1725" b="0">
                          <a:solidFill>
                            <a:srgbClr val="182D30"/>
                          </a:solidFill>
                          <a:latin typeface="Arial"/>
                          <a:ea typeface="Arial"/>
                          <a:cs typeface="Arial"/>
                        </a:rPr>
                        <a:t>Troy: Lansing Fields</a:t>
                      </a:r>
                    </a:p>
                  </a:txBody>
                  <a:tcPr marL="91440" marR="91440" marT="45720" marB="45720">
                    <a:solidFill>
                      <a:srgbClr val="FFFFFF"/>
                    </a:solidFill>
                  </a:tcPr>
                </a:tc>
                <a:tc>
                  <a:txBody>
                    <a:bodyPr/>
                    <a:lstStyle/>
                    <a:p>
                      <a:r>
                        <a:rPr sz="1725" b="0">
                          <a:solidFill>
                            <a:srgbClr val="182D30"/>
                          </a:solidFill>
                          <a:latin typeface="Arial"/>
                          <a:ea typeface="Arial"/>
                          <a:cs typeface="Arial"/>
                        </a:rPr>
                        <a:t>12 new townhomes: construction announced</a:t>
                      </a:r>
                    </a:p>
                  </a:txBody>
                  <a:tcPr marL="91440" marR="91440" marT="45720" marB="45720">
                    <a:solidFill>
                      <a:srgbClr val="FFFFFF"/>
                    </a:solidFill>
                  </a:tcPr>
                </a:tc>
                <a:tc>
                  <a:txBody>
                    <a:bodyPr/>
                    <a:lstStyle/>
                    <a:p>
                      <a:r>
                        <a:rPr sz="1725" b="0">
                          <a:solidFill>
                            <a:srgbClr val="182D30"/>
                          </a:solidFill>
                          <a:latin typeface="Arial"/>
                          <a:ea typeface="Arial"/>
                          <a:cs typeface="Arial"/>
                        </a:rPr>
                        <a:t>Consider additional resident-ownership forms</a:t>
                      </a:r>
                    </a:p>
                  </a:txBody>
                  <a:tcPr marL="91440" marR="91440" marT="45720" marB="4572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DD9D9E76-69AA-4458-A7F2-65F611058261}"/>
              </a:ext>
            </a:extLst>
          </p:cNvPr>
          <p:cNvSpPr>
            <a:spLocks xmlns:a="http://schemas.openxmlformats.org/drawingml/2006/main" noGrp="1"/>
          </p:cNvSpPr>
          <p:nvPr/>
        </p:nvSpPr>
        <p:spPr>
          <a:xfrm xmlns:a="http://schemas.openxmlformats.org/drawingml/2006/main">
            <a:off x="609600" y="5695950"/>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D30"/>
                </a:solidFill>
                <a:latin typeface="Arial"/>
                <a:ea typeface="Arial"/>
                <a:cs typeface="Arial"/>
              </a:defRPr>
            </a:defPPr>
            <a:lvl1pPr>
              <a:buNone/>
              <a:defRPr sz="2025" b="1">
                <a:solidFill>
                  <a:srgbClr val="182D30"/>
                </a:solidFill>
                <a:latin typeface="Arial"/>
                <a:ea typeface="Arial"/>
                <a:cs typeface="Arial"/>
              </a:defRPr>
            </a:lvl1pPr>
            <a:lvl2pPr>
              <a:buNone/>
              <a:defRPr sz="2025" b="1">
                <a:solidFill>
                  <a:srgbClr val="182D30"/>
                </a:solidFill>
                <a:latin typeface="Arial"/>
                <a:ea typeface="Arial"/>
                <a:cs typeface="Arial"/>
              </a:defRPr>
            </a:lvl2pPr>
            <a:lvl3pPr>
              <a:buNone/>
              <a:defRPr sz="2025" b="1">
                <a:solidFill>
                  <a:srgbClr val="182D30"/>
                </a:solidFill>
                <a:latin typeface="Arial"/>
                <a:ea typeface="Arial"/>
                <a:cs typeface="Arial"/>
              </a:defRPr>
            </a:lvl3pPr>
            <a:lvl4pPr>
              <a:buNone/>
              <a:defRPr sz="2025" b="1">
                <a:solidFill>
                  <a:srgbClr val="182D30"/>
                </a:solidFill>
                <a:latin typeface="Arial"/>
                <a:ea typeface="Arial"/>
                <a:cs typeface="Arial"/>
              </a:defRPr>
            </a:lvl4pPr>
            <a:lvl5pPr>
              <a:buNone/>
              <a:defRPr sz="2025" b="1">
                <a:solidFill>
                  <a:srgbClr val="182D30"/>
                </a:solidFill>
                <a:latin typeface="Arial"/>
                <a:ea typeface="Arial"/>
                <a:cs typeface="Arial"/>
              </a:defRPr>
            </a:lvl5pPr>
            <a:lvl6pPr>
              <a:buNone/>
              <a:defRPr sz="2025" b="1">
                <a:solidFill>
                  <a:srgbClr val="182D30"/>
                </a:solidFill>
                <a:latin typeface="Arial"/>
                <a:ea typeface="Arial"/>
                <a:cs typeface="Arial"/>
              </a:defRPr>
            </a:lvl6pPr>
            <a:lvl7pPr>
              <a:buNone/>
              <a:defRPr sz="2025" b="1">
                <a:solidFill>
                  <a:srgbClr val="182D30"/>
                </a:solidFill>
                <a:latin typeface="Arial"/>
                <a:ea typeface="Arial"/>
                <a:cs typeface="Arial"/>
              </a:defRPr>
            </a:lvl7pPr>
            <a:lvl8pPr>
              <a:buNone/>
              <a:defRPr sz="2025" b="1">
                <a:solidFill>
                  <a:srgbClr val="182D30"/>
                </a:solidFill>
                <a:latin typeface="Arial"/>
                <a:ea typeface="Arial"/>
                <a:cs typeface="Arial"/>
              </a:defRPr>
            </a:lvl8pPr>
            <a:lvl9pPr>
              <a:buNone/>
              <a:defRPr sz="2025" b="1">
                <a:solidFill>
                  <a:srgbClr val="182D30"/>
                </a:solidFill>
                <a:latin typeface="Arial"/>
                <a:ea typeface="Arial"/>
                <a:cs typeface="Arial"/>
              </a:defRPr>
            </a:lvl9pPr>
          </a:lstStyle>
          <a:p xmlns:a="http://schemas.openxmlformats.org/drawingml/2006/main">
            <a:pPr>
              <a:buNone/>
              <a:defRPr sz="2025" b="1">
                <a:solidFill>
                  <a:srgbClr val="182D30"/>
                </a:solidFill>
                <a:latin typeface="Arial"/>
                <a:ea typeface="Arial"/>
                <a:cs typeface="Arial"/>
              </a:defRPr>
            </a:pPr>
            <a:r>
              <a:rPr sz="2025" b="1">
                <a:solidFill>
                  <a:srgbClr val="182D30"/>
                </a:solidFill>
                <a:latin typeface="Arial"/>
                <a:ea typeface="Arial"/>
                <a:cs typeface="Arial"/>
              </a:rPr>
              <a:t>Potential distinction: compare rehab and infill within one resident-ownership approach.</a:t>
            </a:r>
          </a:p>
        </p:txBody>
      </p:sp>
      <p:sp>
        <p:nvSpPr>
          <p:cNvPr id="4" name="">
            <a:extLst xmlns:a="http://schemas.openxmlformats.org/drawingml/2006/main">
              <a:ext uri="{FF2B5EF4-FFF2-40B4-BE49-F238E27FC236}">
                <a16:creationId xmlns:a16="http://schemas.microsoft.com/office/drawing/2014/main" id="{CE6BB4E9-1DEF-4B12-998C-257487C913E9}"/>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Announcements establish precedents, not current inventory, completion or partnerships in this proposal.</a:t>
            </a:r>
          </a:p>
        </p:txBody>
      </p:sp>
      <p:sp>
        <p:nvSpPr>
          <p:cNvPr id="5" name="">
            <a:extLst xmlns:a="http://schemas.openxmlformats.org/drawingml/2006/main">
              <a:ext uri="{FF2B5EF4-FFF2-40B4-BE49-F238E27FC236}">
                <a16:creationId xmlns:a16="http://schemas.microsoft.com/office/drawing/2014/main" id="{78D0BB84-B66D-4FF6-BA72-D07784B2F839}"/>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12</a:t>
            </a:r>
          </a:p>
        </p:txBody>
      </p:sp>
    </p:spTree>
    <p:extLst>
      <p:ext uri="{BB962C8B-B14F-4D97-AF65-F5344CB8AC3E}">
        <p14:creationId xmlns:p14="http://schemas.microsoft.com/office/powerpoint/2010/main" val="1041947300"/>
      </p:ext>
    </p:extLst>
  </p:cSld>
</p:sld>
</file>

<file path=ppt/slides/slide1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B883FE6-6C1C-4B87-93FC-D060556B7E25}"/>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The same building. More ways to own.</a:t>
            </a:r>
          </a:p>
        </p:txBody>
      </p:sp>
      <p:pic>
        <p:nvPicPr>
          <p:cNvPr id="2" name="">
            <a:extLst xmlns:a="http://schemas.openxmlformats.org/drawingml/2006/main">
              <a:ext uri="{FF2B5EF4-FFF2-40B4-BE49-F238E27FC236}">
                <a16:creationId xmlns:a16="http://schemas.microsoft.com/office/drawing/2014/main" id="{BEC0D946-877B-4240-A46A-2504439EF848}"/>
              </a:ext>
            </a:extLst>
          </p:cNvPr>
          <p:cNvPicPr>
            <a:picLocks xmlns:a="http://schemas.openxmlformats.org/drawingml/2006/main" noChangeAspect="1"/>
          </p:cNvPicPr>
          <p:nvPr/>
        </p:nvPicPr>
        <p:blipFill>
          <a:blip xmlns:r="http://schemas.openxmlformats.org/officeDocument/2006/relationships" xmlns:a="http://schemas.openxmlformats.org/drawingml/2006/main" r:embed="R8951b68ed1f04cb8"/>
          <a:stretch xmlns:a="http://schemas.openxmlformats.org/drawingml/2006/main"/>
        </p:blipFill>
        <p:spPr>
          <a:xfrm xmlns:a="http://schemas.openxmlformats.org/drawingml/2006/main">
            <a:off x="419100" y="1833204"/>
            <a:ext cx="6381750" cy="359164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4B5F01B6-7943-4CAF-9B01-5D9B962889A2}"/>
              </a:ext>
            </a:extLst>
          </p:cNvPr>
          <p:cNvSpPr>
            <a:spLocks xmlns:a="http://schemas.openxmlformats.org/drawingml/2006/main" noGrp="1"/>
          </p:cNvSpPr>
          <p:nvPr/>
        </p:nvSpPr>
        <p:spPr>
          <a:xfrm xmlns:a="http://schemas.openxmlformats.org/drawingml/2006/main">
            <a:off x="7334250" y="158115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235D51"/>
                </a:solidFill>
                <a:latin typeface="Arial"/>
                <a:ea typeface="Arial"/>
                <a:cs typeface="Arial"/>
              </a:defRPr>
            </a:defPPr>
            <a:lvl1pPr>
              <a:buNone/>
              <a:defRPr sz="1875" b="1">
                <a:solidFill>
                  <a:srgbClr val="235D51"/>
                </a:solidFill>
                <a:latin typeface="Arial"/>
                <a:ea typeface="Arial"/>
                <a:cs typeface="Arial"/>
              </a:defRPr>
            </a:lvl1pPr>
            <a:lvl2pPr>
              <a:buNone/>
              <a:defRPr sz="1875" b="1">
                <a:solidFill>
                  <a:srgbClr val="235D51"/>
                </a:solidFill>
                <a:latin typeface="Arial"/>
                <a:ea typeface="Arial"/>
                <a:cs typeface="Arial"/>
              </a:defRPr>
            </a:lvl2pPr>
            <a:lvl3pPr>
              <a:buNone/>
              <a:defRPr sz="1875" b="1">
                <a:solidFill>
                  <a:srgbClr val="235D51"/>
                </a:solidFill>
                <a:latin typeface="Arial"/>
                <a:ea typeface="Arial"/>
                <a:cs typeface="Arial"/>
              </a:defRPr>
            </a:lvl3pPr>
            <a:lvl4pPr>
              <a:buNone/>
              <a:defRPr sz="1875" b="1">
                <a:solidFill>
                  <a:srgbClr val="235D51"/>
                </a:solidFill>
                <a:latin typeface="Arial"/>
                <a:ea typeface="Arial"/>
                <a:cs typeface="Arial"/>
              </a:defRPr>
            </a:lvl4pPr>
            <a:lvl5pPr>
              <a:buNone/>
              <a:defRPr sz="1875" b="1">
                <a:solidFill>
                  <a:srgbClr val="235D51"/>
                </a:solidFill>
                <a:latin typeface="Arial"/>
                <a:ea typeface="Arial"/>
                <a:cs typeface="Arial"/>
              </a:defRPr>
            </a:lvl5pPr>
            <a:lvl6pPr>
              <a:buNone/>
              <a:defRPr sz="1875" b="1">
                <a:solidFill>
                  <a:srgbClr val="235D51"/>
                </a:solidFill>
                <a:latin typeface="Arial"/>
                <a:ea typeface="Arial"/>
                <a:cs typeface="Arial"/>
              </a:defRPr>
            </a:lvl6pPr>
            <a:lvl7pPr>
              <a:buNone/>
              <a:defRPr sz="1875" b="1">
                <a:solidFill>
                  <a:srgbClr val="235D51"/>
                </a:solidFill>
                <a:latin typeface="Arial"/>
                <a:ea typeface="Arial"/>
                <a:cs typeface="Arial"/>
              </a:defRPr>
            </a:lvl7pPr>
            <a:lvl8pPr>
              <a:buNone/>
              <a:defRPr sz="1875" b="1">
                <a:solidFill>
                  <a:srgbClr val="235D51"/>
                </a:solidFill>
                <a:latin typeface="Arial"/>
                <a:ea typeface="Arial"/>
                <a:cs typeface="Arial"/>
              </a:defRPr>
            </a:lvl8pPr>
            <a:lvl9pPr>
              <a:buNone/>
              <a:defRPr sz="1875" b="1">
                <a:solidFill>
                  <a:srgbClr val="235D51"/>
                </a:solidFill>
                <a:latin typeface="Arial"/>
                <a:ea typeface="Arial"/>
                <a:cs typeface="Arial"/>
              </a:defRPr>
            </a:lvl9pPr>
          </a:lstStyle>
          <a:p xmlns:a="http://schemas.openxmlformats.org/drawingml/2006/main">
            <a:pPr>
              <a:buNone/>
              <a:defRPr sz="1875" b="1">
                <a:solidFill>
                  <a:srgbClr val="235D51"/>
                </a:solidFill>
                <a:latin typeface="Arial"/>
                <a:ea typeface="Arial"/>
                <a:cs typeface="Arial"/>
              </a:defRPr>
            </a:pPr>
            <a:r>
              <a:rPr sz="1875" b="1">
                <a:solidFill>
                  <a:srgbClr val="235D51"/>
                </a:solidFill>
                <a:latin typeface="Arial"/>
                <a:ea typeface="Arial"/>
                <a:cs typeface="Arial"/>
              </a:rPr>
              <a:t>ONE OWNER</a:t>
            </a:r>
          </a:p>
        </p:txBody>
      </p:sp>
      <p:sp>
        <p:nvSpPr>
          <p:cNvPr id="4" name="">
            <a:extLst xmlns:a="http://schemas.openxmlformats.org/drawingml/2006/main">
              <a:ext uri="{FF2B5EF4-FFF2-40B4-BE49-F238E27FC236}">
                <a16:creationId xmlns:a16="http://schemas.microsoft.com/office/drawing/2014/main" id="{8A0C86A0-CCE9-42B1-A896-24D9A640A332}"/>
              </a:ext>
            </a:extLst>
          </p:cNvPr>
          <p:cNvSpPr>
            <a:spLocks xmlns:a="http://schemas.openxmlformats.org/drawingml/2006/main" noGrp="1"/>
          </p:cNvSpPr>
          <p:nvPr/>
        </p:nvSpPr>
        <p:spPr>
          <a:xfrm xmlns:a="http://schemas.openxmlformats.org/drawingml/2006/main">
            <a:off x="7334250" y="2095500"/>
            <a:ext cx="4191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82D30"/>
                </a:solidFill>
                <a:latin typeface="Arial"/>
                <a:ea typeface="Arial"/>
                <a:cs typeface="Arial"/>
              </a:defRPr>
            </a:defPPr>
            <a:lvl1pPr>
              <a:buNone/>
              <a:defRPr sz="2100" b="0">
                <a:solidFill>
                  <a:srgbClr val="182D30"/>
                </a:solidFill>
                <a:latin typeface="Arial"/>
                <a:ea typeface="Arial"/>
                <a:cs typeface="Arial"/>
              </a:defRPr>
            </a:lvl1pPr>
            <a:lvl2pPr>
              <a:buNone/>
              <a:defRPr sz="2100" b="0">
                <a:solidFill>
                  <a:srgbClr val="182D30"/>
                </a:solidFill>
                <a:latin typeface="Arial"/>
                <a:ea typeface="Arial"/>
                <a:cs typeface="Arial"/>
              </a:defRPr>
            </a:lvl2pPr>
            <a:lvl3pPr>
              <a:buNone/>
              <a:defRPr sz="2100" b="0">
                <a:solidFill>
                  <a:srgbClr val="182D30"/>
                </a:solidFill>
                <a:latin typeface="Arial"/>
                <a:ea typeface="Arial"/>
                <a:cs typeface="Arial"/>
              </a:defRPr>
            </a:lvl3pPr>
            <a:lvl4pPr>
              <a:buNone/>
              <a:defRPr sz="2100" b="0">
                <a:solidFill>
                  <a:srgbClr val="182D30"/>
                </a:solidFill>
                <a:latin typeface="Arial"/>
                <a:ea typeface="Arial"/>
                <a:cs typeface="Arial"/>
              </a:defRPr>
            </a:lvl4pPr>
            <a:lvl5pPr>
              <a:buNone/>
              <a:defRPr sz="2100" b="0">
                <a:solidFill>
                  <a:srgbClr val="182D30"/>
                </a:solidFill>
                <a:latin typeface="Arial"/>
                <a:ea typeface="Arial"/>
                <a:cs typeface="Arial"/>
              </a:defRPr>
            </a:lvl5pPr>
            <a:lvl6pPr>
              <a:buNone/>
              <a:defRPr sz="2100" b="0">
                <a:solidFill>
                  <a:srgbClr val="182D30"/>
                </a:solidFill>
                <a:latin typeface="Arial"/>
                <a:ea typeface="Arial"/>
                <a:cs typeface="Arial"/>
              </a:defRPr>
            </a:lvl6pPr>
            <a:lvl7pPr>
              <a:buNone/>
              <a:defRPr sz="2100" b="0">
                <a:solidFill>
                  <a:srgbClr val="182D30"/>
                </a:solidFill>
                <a:latin typeface="Arial"/>
                <a:ea typeface="Arial"/>
                <a:cs typeface="Arial"/>
              </a:defRPr>
            </a:lvl7pPr>
            <a:lvl8pPr>
              <a:buNone/>
              <a:defRPr sz="2100" b="0">
                <a:solidFill>
                  <a:srgbClr val="182D30"/>
                </a:solidFill>
                <a:latin typeface="Arial"/>
                <a:ea typeface="Arial"/>
                <a:cs typeface="Arial"/>
              </a:defRPr>
            </a:lvl8pPr>
            <a:lvl9pPr>
              <a:buNone/>
              <a:defRPr sz="2100" b="0">
                <a:solidFill>
                  <a:srgbClr val="182D30"/>
                </a:solidFill>
                <a:latin typeface="Arial"/>
                <a:ea typeface="Arial"/>
                <a:cs typeface="Arial"/>
              </a:defRPr>
            </a:lvl9pPr>
          </a:lstStyle>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Own both homes. Live in one; rent the other.</a:t>
            </a:r>
          </a:p>
        </p:txBody>
      </p:sp>
      <p:sp>
        <p:nvSpPr>
          <p:cNvPr id="5" name="">
            <a:extLst xmlns:a="http://schemas.openxmlformats.org/drawingml/2006/main">
              <a:ext uri="{FF2B5EF4-FFF2-40B4-BE49-F238E27FC236}">
                <a16:creationId xmlns:a16="http://schemas.microsoft.com/office/drawing/2014/main" id="{A6950FBB-C3F2-4511-8FBD-2601A9AD7D0D}"/>
              </a:ext>
            </a:extLst>
          </p:cNvPr>
          <p:cNvSpPr>
            <a:spLocks xmlns:a="http://schemas.openxmlformats.org/drawingml/2006/main" noGrp="1"/>
          </p:cNvSpPr>
          <p:nvPr/>
        </p:nvSpPr>
        <p:spPr>
          <a:xfrm xmlns:a="http://schemas.openxmlformats.org/drawingml/2006/main">
            <a:off x="7334250" y="327660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235D51"/>
                </a:solidFill>
                <a:latin typeface="Arial"/>
                <a:ea typeface="Arial"/>
                <a:cs typeface="Arial"/>
              </a:defRPr>
            </a:defPPr>
            <a:lvl1pPr>
              <a:buNone/>
              <a:defRPr sz="1875" b="1">
                <a:solidFill>
                  <a:srgbClr val="235D51"/>
                </a:solidFill>
                <a:latin typeface="Arial"/>
                <a:ea typeface="Arial"/>
                <a:cs typeface="Arial"/>
              </a:defRPr>
            </a:lvl1pPr>
            <a:lvl2pPr>
              <a:buNone/>
              <a:defRPr sz="1875" b="1">
                <a:solidFill>
                  <a:srgbClr val="235D51"/>
                </a:solidFill>
                <a:latin typeface="Arial"/>
                <a:ea typeface="Arial"/>
                <a:cs typeface="Arial"/>
              </a:defRPr>
            </a:lvl2pPr>
            <a:lvl3pPr>
              <a:buNone/>
              <a:defRPr sz="1875" b="1">
                <a:solidFill>
                  <a:srgbClr val="235D51"/>
                </a:solidFill>
                <a:latin typeface="Arial"/>
                <a:ea typeface="Arial"/>
                <a:cs typeface="Arial"/>
              </a:defRPr>
            </a:lvl3pPr>
            <a:lvl4pPr>
              <a:buNone/>
              <a:defRPr sz="1875" b="1">
                <a:solidFill>
                  <a:srgbClr val="235D51"/>
                </a:solidFill>
                <a:latin typeface="Arial"/>
                <a:ea typeface="Arial"/>
                <a:cs typeface="Arial"/>
              </a:defRPr>
            </a:lvl4pPr>
            <a:lvl5pPr>
              <a:buNone/>
              <a:defRPr sz="1875" b="1">
                <a:solidFill>
                  <a:srgbClr val="235D51"/>
                </a:solidFill>
                <a:latin typeface="Arial"/>
                <a:ea typeface="Arial"/>
                <a:cs typeface="Arial"/>
              </a:defRPr>
            </a:lvl5pPr>
            <a:lvl6pPr>
              <a:buNone/>
              <a:defRPr sz="1875" b="1">
                <a:solidFill>
                  <a:srgbClr val="235D51"/>
                </a:solidFill>
                <a:latin typeface="Arial"/>
                <a:ea typeface="Arial"/>
                <a:cs typeface="Arial"/>
              </a:defRPr>
            </a:lvl6pPr>
            <a:lvl7pPr>
              <a:buNone/>
              <a:defRPr sz="1875" b="1">
                <a:solidFill>
                  <a:srgbClr val="235D51"/>
                </a:solidFill>
                <a:latin typeface="Arial"/>
                <a:ea typeface="Arial"/>
                <a:cs typeface="Arial"/>
              </a:defRPr>
            </a:lvl7pPr>
            <a:lvl8pPr>
              <a:buNone/>
              <a:defRPr sz="1875" b="1">
                <a:solidFill>
                  <a:srgbClr val="235D51"/>
                </a:solidFill>
                <a:latin typeface="Arial"/>
                <a:ea typeface="Arial"/>
                <a:cs typeface="Arial"/>
              </a:defRPr>
            </a:lvl8pPr>
            <a:lvl9pPr>
              <a:buNone/>
              <a:defRPr sz="1875" b="1">
                <a:solidFill>
                  <a:srgbClr val="235D51"/>
                </a:solidFill>
                <a:latin typeface="Arial"/>
                <a:ea typeface="Arial"/>
                <a:cs typeface="Arial"/>
              </a:defRPr>
            </a:lvl9pPr>
          </a:lstStyle>
          <a:p xmlns:a="http://schemas.openxmlformats.org/drawingml/2006/main">
            <a:pPr>
              <a:buNone/>
              <a:defRPr sz="1875" b="1">
                <a:solidFill>
                  <a:srgbClr val="235D51"/>
                </a:solidFill>
                <a:latin typeface="Arial"/>
                <a:ea typeface="Arial"/>
                <a:cs typeface="Arial"/>
              </a:defRPr>
            </a:pPr>
            <a:r>
              <a:rPr sz="1875" b="1">
                <a:solidFill>
                  <a:srgbClr val="235D51"/>
                </a:solidFill>
                <a:latin typeface="Arial"/>
                <a:ea typeface="Arial"/>
                <a:cs typeface="Arial"/>
              </a:rPr>
              <a:t>TWO CONDO OWNERS</a:t>
            </a:r>
          </a:p>
        </p:txBody>
      </p:sp>
      <p:sp>
        <p:nvSpPr>
          <p:cNvPr id="6" name="">
            <a:extLst xmlns:a="http://schemas.openxmlformats.org/drawingml/2006/main">
              <a:ext uri="{FF2B5EF4-FFF2-40B4-BE49-F238E27FC236}">
                <a16:creationId xmlns:a16="http://schemas.microsoft.com/office/drawing/2014/main" id="{552522A8-BDC7-4942-AB9D-481DF924CF34}"/>
              </a:ext>
            </a:extLst>
          </p:cNvPr>
          <p:cNvSpPr>
            <a:spLocks xmlns:a="http://schemas.openxmlformats.org/drawingml/2006/main" noGrp="1"/>
          </p:cNvSpPr>
          <p:nvPr/>
        </p:nvSpPr>
        <p:spPr>
          <a:xfrm xmlns:a="http://schemas.openxmlformats.org/drawingml/2006/main">
            <a:off x="7334250" y="3810000"/>
            <a:ext cx="41910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82D30"/>
                </a:solidFill>
                <a:latin typeface="Arial"/>
                <a:ea typeface="Arial"/>
                <a:cs typeface="Arial"/>
              </a:defRPr>
            </a:defPPr>
            <a:lvl1pPr>
              <a:buNone/>
              <a:defRPr sz="2100" b="0">
                <a:solidFill>
                  <a:srgbClr val="182D30"/>
                </a:solidFill>
                <a:latin typeface="Arial"/>
                <a:ea typeface="Arial"/>
                <a:cs typeface="Arial"/>
              </a:defRPr>
            </a:lvl1pPr>
            <a:lvl2pPr>
              <a:buNone/>
              <a:defRPr sz="2100" b="0">
                <a:solidFill>
                  <a:srgbClr val="182D30"/>
                </a:solidFill>
                <a:latin typeface="Arial"/>
                <a:ea typeface="Arial"/>
                <a:cs typeface="Arial"/>
              </a:defRPr>
            </a:lvl2pPr>
            <a:lvl3pPr>
              <a:buNone/>
              <a:defRPr sz="2100" b="0">
                <a:solidFill>
                  <a:srgbClr val="182D30"/>
                </a:solidFill>
                <a:latin typeface="Arial"/>
                <a:ea typeface="Arial"/>
                <a:cs typeface="Arial"/>
              </a:defRPr>
            </a:lvl3pPr>
            <a:lvl4pPr>
              <a:buNone/>
              <a:defRPr sz="2100" b="0">
                <a:solidFill>
                  <a:srgbClr val="182D30"/>
                </a:solidFill>
                <a:latin typeface="Arial"/>
                <a:ea typeface="Arial"/>
                <a:cs typeface="Arial"/>
              </a:defRPr>
            </a:lvl4pPr>
            <a:lvl5pPr>
              <a:buNone/>
              <a:defRPr sz="2100" b="0">
                <a:solidFill>
                  <a:srgbClr val="182D30"/>
                </a:solidFill>
                <a:latin typeface="Arial"/>
                <a:ea typeface="Arial"/>
                <a:cs typeface="Arial"/>
              </a:defRPr>
            </a:lvl5pPr>
            <a:lvl6pPr>
              <a:buNone/>
              <a:defRPr sz="2100" b="0">
                <a:solidFill>
                  <a:srgbClr val="182D30"/>
                </a:solidFill>
                <a:latin typeface="Arial"/>
                <a:ea typeface="Arial"/>
                <a:cs typeface="Arial"/>
              </a:defRPr>
            </a:lvl6pPr>
            <a:lvl7pPr>
              <a:buNone/>
              <a:defRPr sz="2100" b="0">
                <a:solidFill>
                  <a:srgbClr val="182D30"/>
                </a:solidFill>
                <a:latin typeface="Arial"/>
                <a:ea typeface="Arial"/>
                <a:cs typeface="Arial"/>
              </a:defRPr>
            </a:lvl7pPr>
            <a:lvl8pPr>
              <a:buNone/>
              <a:defRPr sz="2100" b="0">
                <a:solidFill>
                  <a:srgbClr val="182D30"/>
                </a:solidFill>
                <a:latin typeface="Arial"/>
                <a:ea typeface="Arial"/>
                <a:cs typeface="Arial"/>
              </a:defRPr>
            </a:lvl8pPr>
            <a:lvl9pPr>
              <a:buNone/>
              <a:defRPr sz="2100" b="0">
                <a:solidFill>
                  <a:srgbClr val="182D30"/>
                </a:solidFill>
                <a:latin typeface="Arial"/>
                <a:ea typeface="Arial"/>
                <a:cs typeface="Arial"/>
              </a:defRPr>
            </a:lvl9pPr>
          </a:lstStyle>
          <a:p xmlns:a="http://schemas.openxmlformats.org/drawingml/2006/main">
            <a:pPr>
              <a:buNone/>
              <a:defRPr sz="2100" b="0">
                <a:solidFill>
                  <a:srgbClr val="182D30"/>
                </a:solidFill>
                <a:latin typeface="Arial"/>
                <a:ea typeface="Arial"/>
                <a:cs typeface="Arial"/>
              </a:defRPr>
            </a:pPr>
            <a:r>
              <a:rPr sz="2100" b="0">
                <a:solidFill>
                  <a:srgbClr val="182D30"/>
                </a:solidFill>
                <a:latin typeface="Arial"/>
                <a:ea typeface="Arial"/>
                <a:cs typeface="Arial"/>
              </a:rPr>
              <a:t>Separate ownership of each dwelling; shared care of roof, structure and grounds.</a:t>
            </a:r>
          </a:p>
        </p:txBody>
      </p:sp>
      <p:sp>
        <p:nvSpPr>
          <p:cNvPr id="7" name="">
            <a:extLst xmlns:a="http://schemas.openxmlformats.org/drawingml/2006/main">
              <a:ext uri="{FF2B5EF4-FFF2-40B4-BE49-F238E27FC236}">
                <a16:creationId xmlns:a16="http://schemas.microsoft.com/office/drawing/2014/main" id="{B56CD339-7B9E-4B60-BCC9-34972B293C7D}"/>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Illustrative ownership overlay. Separate titles do not establish zoning, financing or program approval.</a:t>
            </a:r>
          </a:p>
        </p:txBody>
      </p:sp>
      <p:sp>
        <p:nvSpPr>
          <p:cNvPr id="8" name="">
            <a:extLst xmlns:a="http://schemas.openxmlformats.org/drawingml/2006/main">
              <a:ext uri="{FF2B5EF4-FFF2-40B4-BE49-F238E27FC236}">
                <a16:creationId xmlns:a16="http://schemas.microsoft.com/office/drawing/2014/main" id="{B8AFDC46-7E07-4A4F-A0EF-26CE7278BA50}"/>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13</a:t>
            </a:r>
          </a:p>
        </p:txBody>
      </p:sp>
    </p:spTree>
    <p:extLst>
      <p:ext uri="{BB962C8B-B14F-4D97-AF65-F5344CB8AC3E}">
        <p14:creationId xmlns:p14="http://schemas.microsoft.com/office/powerpoint/2010/main" val="398666134"/>
      </p:ext>
    </p:extLst>
  </p:cSld>
</p:sld>
</file>

<file path=ppt/slides/slide1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925DFE9-25B9-4E8D-AD71-2984C32AD3AB}"/>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Condo and co-op: two ownership paths.</a:t>
            </a:r>
          </a:p>
        </p:txBody>
      </p:sp>
      <p:sp>
        <p:nvSpPr>
          <p:cNvPr id="2" name="">
            <a:extLst xmlns:a="http://schemas.openxmlformats.org/drawingml/2006/main">
              <a:ext uri="{FF2B5EF4-FFF2-40B4-BE49-F238E27FC236}">
                <a16:creationId xmlns:a16="http://schemas.microsoft.com/office/drawing/2014/main" id="{6CD35C2C-4764-4901-9D01-25E71A9549AD}"/>
              </a:ext>
            </a:extLst>
          </p:cNvPr>
          <p:cNvSpPr>
            <a:spLocks xmlns:a="http://schemas.openxmlformats.org/drawingml/2006/main" noGrp="1"/>
          </p:cNvSpPr>
          <p:nvPr/>
        </p:nvSpPr>
        <p:spPr>
          <a:xfrm xmlns:a="http://schemas.openxmlformats.org/drawingml/2006/main">
            <a:off x="609600" y="1581150"/>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35D51"/>
                </a:solidFill>
                <a:latin typeface="Arial"/>
                <a:ea typeface="Arial"/>
                <a:cs typeface="Arial"/>
              </a:defRPr>
            </a:defPPr>
            <a:lvl1pPr>
              <a:buNone/>
              <a:defRPr sz="2175" b="1">
                <a:solidFill>
                  <a:srgbClr val="235D51"/>
                </a:solidFill>
                <a:latin typeface="Arial"/>
                <a:ea typeface="Arial"/>
                <a:cs typeface="Arial"/>
              </a:defRPr>
            </a:lvl1pPr>
            <a:lvl2pPr>
              <a:buNone/>
              <a:defRPr sz="2175" b="1">
                <a:solidFill>
                  <a:srgbClr val="235D51"/>
                </a:solidFill>
                <a:latin typeface="Arial"/>
                <a:ea typeface="Arial"/>
                <a:cs typeface="Arial"/>
              </a:defRPr>
            </a:lvl2pPr>
            <a:lvl3pPr>
              <a:buNone/>
              <a:defRPr sz="2175" b="1">
                <a:solidFill>
                  <a:srgbClr val="235D51"/>
                </a:solidFill>
                <a:latin typeface="Arial"/>
                <a:ea typeface="Arial"/>
                <a:cs typeface="Arial"/>
              </a:defRPr>
            </a:lvl3pPr>
            <a:lvl4pPr>
              <a:buNone/>
              <a:defRPr sz="2175" b="1">
                <a:solidFill>
                  <a:srgbClr val="235D51"/>
                </a:solidFill>
                <a:latin typeface="Arial"/>
                <a:ea typeface="Arial"/>
                <a:cs typeface="Arial"/>
              </a:defRPr>
            </a:lvl4pPr>
            <a:lvl5pPr>
              <a:buNone/>
              <a:defRPr sz="2175" b="1">
                <a:solidFill>
                  <a:srgbClr val="235D51"/>
                </a:solidFill>
                <a:latin typeface="Arial"/>
                <a:ea typeface="Arial"/>
                <a:cs typeface="Arial"/>
              </a:defRPr>
            </a:lvl5pPr>
            <a:lvl6pPr>
              <a:buNone/>
              <a:defRPr sz="2175" b="1">
                <a:solidFill>
                  <a:srgbClr val="235D51"/>
                </a:solidFill>
                <a:latin typeface="Arial"/>
                <a:ea typeface="Arial"/>
                <a:cs typeface="Arial"/>
              </a:defRPr>
            </a:lvl6pPr>
            <a:lvl7pPr>
              <a:buNone/>
              <a:defRPr sz="2175" b="1">
                <a:solidFill>
                  <a:srgbClr val="235D51"/>
                </a:solidFill>
                <a:latin typeface="Arial"/>
                <a:ea typeface="Arial"/>
                <a:cs typeface="Arial"/>
              </a:defRPr>
            </a:lvl7pPr>
            <a:lvl8pPr>
              <a:buNone/>
              <a:defRPr sz="2175" b="1">
                <a:solidFill>
                  <a:srgbClr val="235D51"/>
                </a:solidFill>
                <a:latin typeface="Arial"/>
                <a:ea typeface="Arial"/>
                <a:cs typeface="Arial"/>
              </a:defRPr>
            </a:lvl8pPr>
            <a:lvl9pPr>
              <a:buNone/>
              <a:defRPr sz="2175" b="1">
                <a:solidFill>
                  <a:srgbClr val="235D51"/>
                </a:solidFill>
                <a:latin typeface="Arial"/>
                <a:ea typeface="Arial"/>
                <a:cs typeface="Arial"/>
              </a:defRPr>
            </a:lvl9pPr>
          </a:lstStyle>
          <a:p xmlns:a="http://schemas.openxmlformats.org/drawingml/2006/main">
            <a:pPr>
              <a:buNone/>
              <a:defRPr sz="2175" b="1">
                <a:solidFill>
                  <a:srgbClr val="235D51"/>
                </a:solidFill>
                <a:latin typeface="Arial"/>
                <a:ea typeface="Arial"/>
                <a:cs typeface="Arial"/>
              </a:defRPr>
            </a:pPr>
            <a:r>
              <a:rPr sz="2175" b="1">
                <a:solidFill>
                  <a:srgbClr val="235D51"/>
                </a:solidFill>
                <a:latin typeface="Arial"/>
                <a:ea typeface="Arial"/>
                <a:cs typeface="Arial"/>
              </a:rPr>
              <a:t>CONDOMINIUM</a:t>
            </a:r>
          </a:p>
        </p:txBody>
      </p:sp>
      <p:sp>
        <p:nvSpPr>
          <p:cNvPr id="3" name="">
            <a:extLst xmlns:a="http://schemas.openxmlformats.org/drawingml/2006/main">
              <a:ext uri="{FF2B5EF4-FFF2-40B4-BE49-F238E27FC236}">
                <a16:creationId xmlns:a16="http://schemas.microsoft.com/office/drawing/2014/main" id="{4594A8B4-D520-4471-A892-B38833686138}"/>
              </a:ext>
            </a:extLst>
          </p:cNvPr>
          <p:cNvSpPr>
            <a:spLocks xmlns:a="http://schemas.openxmlformats.org/drawingml/2006/main" noGrp="1"/>
          </p:cNvSpPr>
          <p:nvPr/>
        </p:nvSpPr>
        <p:spPr>
          <a:xfrm xmlns:a="http://schemas.openxmlformats.org/drawingml/2006/main">
            <a:off x="609600" y="2266950"/>
            <a:ext cx="5000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75" b="1">
                <a:solidFill>
                  <a:srgbClr val="182D30"/>
                </a:solidFill>
                <a:latin typeface="Arial"/>
                <a:ea typeface="Arial"/>
                <a:cs typeface="Arial"/>
              </a:defRPr>
            </a:defPPr>
            <a:lvl1pPr>
              <a:buNone/>
              <a:defRPr sz="2775" b="1">
                <a:solidFill>
                  <a:srgbClr val="182D30"/>
                </a:solidFill>
                <a:latin typeface="Arial"/>
                <a:ea typeface="Arial"/>
                <a:cs typeface="Arial"/>
              </a:defRPr>
            </a:lvl1pPr>
            <a:lvl2pPr>
              <a:buNone/>
              <a:defRPr sz="2775" b="1">
                <a:solidFill>
                  <a:srgbClr val="182D30"/>
                </a:solidFill>
                <a:latin typeface="Arial"/>
                <a:ea typeface="Arial"/>
                <a:cs typeface="Arial"/>
              </a:defRPr>
            </a:lvl2pPr>
            <a:lvl3pPr>
              <a:buNone/>
              <a:defRPr sz="2775" b="1">
                <a:solidFill>
                  <a:srgbClr val="182D30"/>
                </a:solidFill>
                <a:latin typeface="Arial"/>
                <a:ea typeface="Arial"/>
                <a:cs typeface="Arial"/>
              </a:defRPr>
            </a:lvl3pPr>
            <a:lvl4pPr>
              <a:buNone/>
              <a:defRPr sz="2775" b="1">
                <a:solidFill>
                  <a:srgbClr val="182D30"/>
                </a:solidFill>
                <a:latin typeface="Arial"/>
                <a:ea typeface="Arial"/>
                <a:cs typeface="Arial"/>
              </a:defRPr>
            </a:lvl4pPr>
            <a:lvl5pPr>
              <a:buNone/>
              <a:defRPr sz="2775" b="1">
                <a:solidFill>
                  <a:srgbClr val="182D30"/>
                </a:solidFill>
                <a:latin typeface="Arial"/>
                <a:ea typeface="Arial"/>
                <a:cs typeface="Arial"/>
              </a:defRPr>
            </a:lvl5pPr>
            <a:lvl6pPr>
              <a:buNone/>
              <a:defRPr sz="2775" b="1">
                <a:solidFill>
                  <a:srgbClr val="182D30"/>
                </a:solidFill>
                <a:latin typeface="Arial"/>
                <a:ea typeface="Arial"/>
                <a:cs typeface="Arial"/>
              </a:defRPr>
            </a:lvl6pPr>
            <a:lvl7pPr>
              <a:buNone/>
              <a:defRPr sz="2775" b="1">
                <a:solidFill>
                  <a:srgbClr val="182D30"/>
                </a:solidFill>
                <a:latin typeface="Arial"/>
                <a:ea typeface="Arial"/>
                <a:cs typeface="Arial"/>
              </a:defRPr>
            </a:lvl7pPr>
            <a:lvl8pPr>
              <a:buNone/>
              <a:defRPr sz="2775" b="1">
                <a:solidFill>
                  <a:srgbClr val="182D30"/>
                </a:solidFill>
                <a:latin typeface="Arial"/>
                <a:ea typeface="Arial"/>
                <a:cs typeface="Arial"/>
              </a:defRPr>
            </a:lvl8pPr>
            <a:lvl9pPr>
              <a:buNone/>
              <a:defRPr sz="2775" b="1">
                <a:solidFill>
                  <a:srgbClr val="182D30"/>
                </a:solidFill>
                <a:latin typeface="Arial"/>
                <a:ea typeface="Arial"/>
                <a:cs typeface="Arial"/>
              </a:defRPr>
            </a:lvl9pPr>
          </a:lstStyle>
          <a:p xmlns:a="http://schemas.openxmlformats.org/drawingml/2006/main">
            <a:pPr>
              <a:buNone/>
              <a:defRPr sz="2775" b="1">
                <a:solidFill>
                  <a:srgbClr val="182D30"/>
                </a:solidFill>
                <a:latin typeface="Arial"/>
                <a:ea typeface="Arial"/>
                <a:cs typeface="Arial"/>
              </a:defRPr>
            </a:pPr>
            <a:r>
              <a:rPr sz="2775" b="1">
                <a:solidFill>
                  <a:srgbClr val="182D30"/>
                </a:solidFill>
                <a:latin typeface="Arial"/>
                <a:ea typeface="Arial"/>
                <a:cs typeface="Arial"/>
              </a:rPr>
              <a:t>Buy a deeded home within a shared property.</a:t>
            </a:r>
          </a:p>
        </p:txBody>
      </p:sp>
      <p:sp>
        <p:nvSpPr>
          <p:cNvPr id="4" name="">
            <a:extLst xmlns:a="http://schemas.openxmlformats.org/drawingml/2006/main">
              <a:ext uri="{FF2B5EF4-FFF2-40B4-BE49-F238E27FC236}">
                <a16:creationId xmlns:a16="http://schemas.microsoft.com/office/drawing/2014/main" id="{268897CB-19F2-4363-86A2-29A208ABD92A}"/>
              </a:ext>
            </a:extLst>
          </p:cNvPr>
          <p:cNvSpPr>
            <a:spLocks xmlns:a="http://schemas.openxmlformats.org/drawingml/2006/main" noGrp="1"/>
          </p:cNvSpPr>
          <p:nvPr/>
        </p:nvSpPr>
        <p:spPr>
          <a:xfrm xmlns:a="http://schemas.openxmlformats.org/drawingml/2006/main">
            <a:off x="609600" y="3733800"/>
            <a:ext cx="500062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Individual mortgage + common charges. Owners share responsibility for common areas and reserves.</a:t>
            </a:r>
          </a:p>
        </p:txBody>
      </p:sp>
      <p:sp>
        <p:nvSpPr>
          <p:cNvPr id="5" name="">
            <a:extLst xmlns:a="http://schemas.openxmlformats.org/drawingml/2006/main">
              <a:ext uri="{FF2B5EF4-FFF2-40B4-BE49-F238E27FC236}">
                <a16:creationId xmlns:a16="http://schemas.microsoft.com/office/drawing/2014/main" id="{2AE8901C-7B2B-417C-8A72-47BF12CFD38D}"/>
              </a:ext>
            </a:extLst>
          </p:cNvPr>
          <p:cNvSpPr>
            <a:spLocks xmlns:a="http://schemas.openxmlformats.org/drawingml/2006/main" noGrp="1"/>
          </p:cNvSpPr>
          <p:nvPr/>
        </p:nvSpPr>
        <p:spPr>
          <a:xfrm xmlns:a="http://schemas.openxmlformats.org/drawingml/2006/main">
            <a:off x="6572250" y="1581150"/>
            <a:ext cx="5000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35D51"/>
                </a:solidFill>
                <a:latin typeface="Arial"/>
                <a:ea typeface="Arial"/>
                <a:cs typeface="Arial"/>
              </a:defRPr>
            </a:defPPr>
            <a:lvl1pPr>
              <a:buNone/>
              <a:defRPr sz="2175" b="1">
                <a:solidFill>
                  <a:srgbClr val="235D51"/>
                </a:solidFill>
                <a:latin typeface="Arial"/>
                <a:ea typeface="Arial"/>
                <a:cs typeface="Arial"/>
              </a:defRPr>
            </a:lvl1pPr>
            <a:lvl2pPr>
              <a:buNone/>
              <a:defRPr sz="2175" b="1">
                <a:solidFill>
                  <a:srgbClr val="235D51"/>
                </a:solidFill>
                <a:latin typeface="Arial"/>
                <a:ea typeface="Arial"/>
                <a:cs typeface="Arial"/>
              </a:defRPr>
            </a:lvl2pPr>
            <a:lvl3pPr>
              <a:buNone/>
              <a:defRPr sz="2175" b="1">
                <a:solidFill>
                  <a:srgbClr val="235D51"/>
                </a:solidFill>
                <a:latin typeface="Arial"/>
                <a:ea typeface="Arial"/>
                <a:cs typeface="Arial"/>
              </a:defRPr>
            </a:lvl3pPr>
            <a:lvl4pPr>
              <a:buNone/>
              <a:defRPr sz="2175" b="1">
                <a:solidFill>
                  <a:srgbClr val="235D51"/>
                </a:solidFill>
                <a:latin typeface="Arial"/>
                <a:ea typeface="Arial"/>
                <a:cs typeface="Arial"/>
              </a:defRPr>
            </a:lvl4pPr>
            <a:lvl5pPr>
              <a:buNone/>
              <a:defRPr sz="2175" b="1">
                <a:solidFill>
                  <a:srgbClr val="235D51"/>
                </a:solidFill>
                <a:latin typeface="Arial"/>
                <a:ea typeface="Arial"/>
                <a:cs typeface="Arial"/>
              </a:defRPr>
            </a:lvl5pPr>
            <a:lvl6pPr>
              <a:buNone/>
              <a:defRPr sz="2175" b="1">
                <a:solidFill>
                  <a:srgbClr val="235D51"/>
                </a:solidFill>
                <a:latin typeface="Arial"/>
                <a:ea typeface="Arial"/>
                <a:cs typeface="Arial"/>
              </a:defRPr>
            </a:lvl6pPr>
            <a:lvl7pPr>
              <a:buNone/>
              <a:defRPr sz="2175" b="1">
                <a:solidFill>
                  <a:srgbClr val="235D51"/>
                </a:solidFill>
                <a:latin typeface="Arial"/>
                <a:ea typeface="Arial"/>
                <a:cs typeface="Arial"/>
              </a:defRPr>
            </a:lvl7pPr>
            <a:lvl8pPr>
              <a:buNone/>
              <a:defRPr sz="2175" b="1">
                <a:solidFill>
                  <a:srgbClr val="235D51"/>
                </a:solidFill>
                <a:latin typeface="Arial"/>
                <a:ea typeface="Arial"/>
                <a:cs typeface="Arial"/>
              </a:defRPr>
            </a:lvl8pPr>
            <a:lvl9pPr>
              <a:buNone/>
              <a:defRPr sz="2175" b="1">
                <a:solidFill>
                  <a:srgbClr val="235D51"/>
                </a:solidFill>
                <a:latin typeface="Arial"/>
                <a:ea typeface="Arial"/>
                <a:cs typeface="Arial"/>
              </a:defRPr>
            </a:lvl9pPr>
          </a:lstStyle>
          <a:p xmlns:a="http://schemas.openxmlformats.org/drawingml/2006/main">
            <a:pPr>
              <a:buNone/>
              <a:defRPr sz="2175" b="1">
                <a:solidFill>
                  <a:srgbClr val="235D51"/>
                </a:solidFill>
                <a:latin typeface="Arial"/>
                <a:ea typeface="Arial"/>
                <a:cs typeface="Arial"/>
              </a:defRPr>
            </a:pPr>
            <a:r>
              <a:rPr sz="2175" b="1">
                <a:solidFill>
                  <a:srgbClr val="235D51"/>
                </a:solidFill>
                <a:latin typeface="Arial"/>
                <a:ea typeface="Arial"/>
                <a:cs typeface="Arial"/>
              </a:rPr>
              <a:t>COOPERATIVE</a:t>
            </a:r>
          </a:p>
        </p:txBody>
      </p:sp>
      <p:sp>
        <p:nvSpPr>
          <p:cNvPr id="6" name="">
            <a:extLst xmlns:a="http://schemas.openxmlformats.org/drawingml/2006/main">
              <a:ext uri="{FF2B5EF4-FFF2-40B4-BE49-F238E27FC236}">
                <a16:creationId xmlns:a16="http://schemas.microsoft.com/office/drawing/2014/main" id="{A0D3539D-BFBA-460B-8FE4-0CA67DFF32C6}"/>
              </a:ext>
            </a:extLst>
          </p:cNvPr>
          <p:cNvSpPr>
            <a:spLocks xmlns:a="http://schemas.openxmlformats.org/drawingml/2006/main" noGrp="1"/>
          </p:cNvSpPr>
          <p:nvPr/>
        </p:nvSpPr>
        <p:spPr>
          <a:xfrm xmlns:a="http://schemas.openxmlformats.org/drawingml/2006/main">
            <a:off x="6572250" y="2266950"/>
            <a:ext cx="5000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75" b="1">
                <a:solidFill>
                  <a:srgbClr val="182D30"/>
                </a:solidFill>
                <a:latin typeface="Arial"/>
                <a:ea typeface="Arial"/>
                <a:cs typeface="Arial"/>
              </a:defRPr>
            </a:defPPr>
            <a:lvl1pPr>
              <a:buNone/>
              <a:defRPr sz="2775" b="1">
                <a:solidFill>
                  <a:srgbClr val="182D30"/>
                </a:solidFill>
                <a:latin typeface="Arial"/>
                <a:ea typeface="Arial"/>
                <a:cs typeface="Arial"/>
              </a:defRPr>
            </a:lvl1pPr>
            <a:lvl2pPr>
              <a:buNone/>
              <a:defRPr sz="2775" b="1">
                <a:solidFill>
                  <a:srgbClr val="182D30"/>
                </a:solidFill>
                <a:latin typeface="Arial"/>
                <a:ea typeface="Arial"/>
                <a:cs typeface="Arial"/>
              </a:defRPr>
            </a:lvl2pPr>
            <a:lvl3pPr>
              <a:buNone/>
              <a:defRPr sz="2775" b="1">
                <a:solidFill>
                  <a:srgbClr val="182D30"/>
                </a:solidFill>
                <a:latin typeface="Arial"/>
                <a:ea typeface="Arial"/>
                <a:cs typeface="Arial"/>
              </a:defRPr>
            </a:lvl3pPr>
            <a:lvl4pPr>
              <a:buNone/>
              <a:defRPr sz="2775" b="1">
                <a:solidFill>
                  <a:srgbClr val="182D30"/>
                </a:solidFill>
                <a:latin typeface="Arial"/>
                <a:ea typeface="Arial"/>
                <a:cs typeface="Arial"/>
              </a:defRPr>
            </a:lvl4pPr>
            <a:lvl5pPr>
              <a:buNone/>
              <a:defRPr sz="2775" b="1">
                <a:solidFill>
                  <a:srgbClr val="182D30"/>
                </a:solidFill>
                <a:latin typeface="Arial"/>
                <a:ea typeface="Arial"/>
                <a:cs typeface="Arial"/>
              </a:defRPr>
            </a:lvl5pPr>
            <a:lvl6pPr>
              <a:buNone/>
              <a:defRPr sz="2775" b="1">
                <a:solidFill>
                  <a:srgbClr val="182D30"/>
                </a:solidFill>
                <a:latin typeface="Arial"/>
                <a:ea typeface="Arial"/>
                <a:cs typeface="Arial"/>
              </a:defRPr>
            </a:lvl6pPr>
            <a:lvl7pPr>
              <a:buNone/>
              <a:defRPr sz="2775" b="1">
                <a:solidFill>
                  <a:srgbClr val="182D30"/>
                </a:solidFill>
                <a:latin typeface="Arial"/>
                <a:ea typeface="Arial"/>
                <a:cs typeface="Arial"/>
              </a:defRPr>
            </a:lvl7pPr>
            <a:lvl8pPr>
              <a:buNone/>
              <a:defRPr sz="2775" b="1">
                <a:solidFill>
                  <a:srgbClr val="182D30"/>
                </a:solidFill>
                <a:latin typeface="Arial"/>
                <a:ea typeface="Arial"/>
                <a:cs typeface="Arial"/>
              </a:defRPr>
            </a:lvl8pPr>
            <a:lvl9pPr>
              <a:buNone/>
              <a:defRPr sz="2775" b="1">
                <a:solidFill>
                  <a:srgbClr val="182D30"/>
                </a:solidFill>
                <a:latin typeface="Arial"/>
                <a:ea typeface="Arial"/>
                <a:cs typeface="Arial"/>
              </a:defRPr>
            </a:lvl9pPr>
          </a:lstStyle>
          <a:p xmlns:a="http://schemas.openxmlformats.org/drawingml/2006/main">
            <a:pPr>
              <a:buNone/>
              <a:defRPr sz="2775" b="1">
                <a:solidFill>
                  <a:srgbClr val="182D30"/>
                </a:solidFill>
                <a:latin typeface="Arial"/>
                <a:ea typeface="Arial"/>
                <a:cs typeface="Arial"/>
              </a:defRPr>
            </a:pPr>
            <a:r>
              <a:rPr sz="2775" b="1">
                <a:solidFill>
                  <a:srgbClr val="182D30"/>
                </a:solidFill>
                <a:latin typeface="Arial"/>
                <a:ea typeface="Arial"/>
                <a:cs typeface="Arial"/>
              </a:rPr>
              <a:t>Buy shares with the right to occupy a home.</a:t>
            </a:r>
          </a:p>
        </p:txBody>
      </p:sp>
      <p:sp>
        <p:nvSpPr>
          <p:cNvPr id="7" name="">
            <a:extLst xmlns:a="http://schemas.openxmlformats.org/drawingml/2006/main">
              <a:ext uri="{FF2B5EF4-FFF2-40B4-BE49-F238E27FC236}">
                <a16:creationId xmlns:a16="http://schemas.microsoft.com/office/drawing/2014/main" id="{489B33AB-495B-42E8-A1A6-1773D6E46583}"/>
              </a:ext>
            </a:extLst>
          </p:cNvPr>
          <p:cNvSpPr>
            <a:spLocks xmlns:a="http://schemas.openxmlformats.org/drawingml/2006/main" noGrp="1"/>
          </p:cNvSpPr>
          <p:nvPr/>
        </p:nvSpPr>
        <p:spPr>
          <a:xfrm xmlns:a="http://schemas.openxmlformats.org/drawingml/2006/main">
            <a:off x="6572250" y="3733800"/>
            <a:ext cx="5000625"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Resident corporation owns the property. Maintenance may include taxes, shared costs and building debt.</a:t>
            </a:r>
          </a:p>
        </p:txBody>
      </p:sp>
      <p:sp>
        <p:nvSpPr>
          <p:cNvPr id="8" name="">
            <a:extLst xmlns:a="http://schemas.openxmlformats.org/drawingml/2006/main">
              <a:ext uri="{FF2B5EF4-FFF2-40B4-BE49-F238E27FC236}">
                <a16:creationId xmlns:a16="http://schemas.microsoft.com/office/drawing/2014/main" id="{695D4464-25EC-4C9F-B585-0FF94952DA23}"/>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Explore small-scale and attainable ownership; do not describe condos as new to Albany.</a:t>
            </a:r>
          </a:p>
        </p:txBody>
      </p:sp>
      <p:sp>
        <p:nvSpPr>
          <p:cNvPr id="9" name="">
            <a:extLst xmlns:a="http://schemas.openxmlformats.org/drawingml/2006/main">
              <a:ext uri="{FF2B5EF4-FFF2-40B4-BE49-F238E27FC236}">
                <a16:creationId xmlns:a16="http://schemas.microsoft.com/office/drawing/2014/main" id="{57FB6A82-4C2F-4EAD-8D50-B081ECB15C35}"/>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14</a:t>
            </a:r>
          </a:p>
        </p:txBody>
      </p:sp>
    </p:spTree>
    <p:extLst>
      <p:ext uri="{BB962C8B-B14F-4D97-AF65-F5344CB8AC3E}">
        <p14:creationId xmlns:p14="http://schemas.microsoft.com/office/powerpoint/2010/main" val="1106995919"/>
      </p:ext>
    </p:extLst>
  </p:cSld>
</p:sld>
</file>

<file path=ppt/slides/slide1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E9D32F6-C054-447D-AF44-F1B7D1DF3E60}"/>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EBAA69D1-657C-4DAD-A0CA-E024629AACB3}"/>
              </a:ext>
            </a:extLst>
          </p:cNvPr>
          <p:cNvSpPr>
            <a:spLocks xmlns:a="http://schemas.openxmlformats.org/drawingml/2006/main" noGrp="1"/>
          </p:cNvSpPr>
          <p:nvPr/>
        </p:nvSpPr>
        <p:spPr>
          <a:xfrm xmlns:a="http://schemas.openxmlformats.org/drawingml/2006/main">
            <a:off x="609600" y="1609725"/>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235D51"/>
                </a:solidFill>
                <a:latin typeface="Arial"/>
                <a:ea typeface="Arial"/>
                <a:cs typeface="Arial"/>
              </a:defRPr>
            </a:defPPr>
            <a:lvl1pPr>
              <a:buNone/>
              <a:defRPr sz="2325" b="1">
                <a:solidFill>
                  <a:srgbClr val="235D51"/>
                </a:solidFill>
                <a:latin typeface="Arial"/>
                <a:ea typeface="Arial"/>
                <a:cs typeface="Arial"/>
              </a:defRPr>
            </a:lvl1pPr>
            <a:lvl2pPr>
              <a:buNone/>
              <a:defRPr sz="2325" b="1">
                <a:solidFill>
                  <a:srgbClr val="235D51"/>
                </a:solidFill>
                <a:latin typeface="Arial"/>
                <a:ea typeface="Arial"/>
                <a:cs typeface="Arial"/>
              </a:defRPr>
            </a:lvl2pPr>
            <a:lvl3pPr>
              <a:buNone/>
              <a:defRPr sz="2325" b="1">
                <a:solidFill>
                  <a:srgbClr val="235D51"/>
                </a:solidFill>
                <a:latin typeface="Arial"/>
                <a:ea typeface="Arial"/>
                <a:cs typeface="Arial"/>
              </a:defRPr>
            </a:lvl3pPr>
            <a:lvl4pPr>
              <a:buNone/>
              <a:defRPr sz="2325" b="1">
                <a:solidFill>
                  <a:srgbClr val="235D51"/>
                </a:solidFill>
                <a:latin typeface="Arial"/>
                <a:ea typeface="Arial"/>
                <a:cs typeface="Arial"/>
              </a:defRPr>
            </a:lvl4pPr>
            <a:lvl5pPr>
              <a:buNone/>
              <a:defRPr sz="2325" b="1">
                <a:solidFill>
                  <a:srgbClr val="235D51"/>
                </a:solidFill>
                <a:latin typeface="Arial"/>
                <a:ea typeface="Arial"/>
                <a:cs typeface="Arial"/>
              </a:defRPr>
            </a:lvl5pPr>
            <a:lvl6pPr>
              <a:buNone/>
              <a:defRPr sz="2325" b="1">
                <a:solidFill>
                  <a:srgbClr val="235D51"/>
                </a:solidFill>
                <a:latin typeface="Arial"/>
                <a:ea typeface="Arial"/>
                <a:cs typeface="Arial"/>
              </a:defRPr>
            </a:lvl6pPr>
            <a:lvl7pPr>
              <a:buNone/>
              <a:defRPr sz="2325" b="1">
                <a:solidFill>
                  <a:srgbClr val="235D51"/>
                </a:solidFill>
                <a:latin typeface="Arial"/>
                <a:ea typeface="Arial"/>
                <a:cs typeface="Arial"/>
              </a:defRPr>
            </a:lvl7pPr>
            <a:lvl8pPr>
              <a:buNone/>
              <a:defRPr sz="2325" b="1">
                <a:solidFill>
                  <a:srgbClr val="235D51"/>
                </a:solidFill>
                <a:latin typeface="Arial"/>
                <a:ea typeface="Arial"/>
                <a:cs typeface="Arial"/>
              </a:defRPr>
            </a:lvl8pPr>
            <a:lvl9pPr>
              <a:buNone/>
              <a:defRPr sz="2325" b="1">
                <a:solidFill>
                  <a:srgbClr val="235D51"/>
                </a:solidFill>
                <a:latin typeface="Arial"/>
                <a:ea typeface="Arial"/>
                <a:cs typeface="Arial"/>
              </a:defRPr>
            </a:lvl9pPr>
          </a:lstStyle>
          <a:p xmlns:a="http://schemas.openxmlformats.org/drawingml/2006/main">
            <a:pPr>
              <a:buNone/>
              <a:defRPr sz="2325" b="1">
                <a:solidFill>
                  <a:srgbClr val="235D51"/>
                </a:solidFill>
                <a:latin typeface="Arial"/>
                <a:ea typeface="Arial"/>
                <a:cs typeface="Arial"/>
              </a:defRPr>
            </a:pPr>
            <a:r>
              <a:rPr sz="2325" b="1">
                <a:solidFill>
                  <a:srgbClr val="235D51"/>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38ECC5B5-84DD-44B6-8531-68A9649B4AC0}"/>
              </a:ext>
            </a:extLst>
          </p:cNvPr>
          <p:cNvSpPr>
            <a:spLocks xmlns:a="http://schemas.openxmlformats.org/drawingml/2006/main" noGrp="1"/>
          </p:cNvSpPr>
          <p:nvPr/>
        </p:nvSpPr>
        <p:spPr>
          <a:xfrm xmlns:a="http://schemas.openxmlformats.org/drawingml/2006/main">
            <a:off x="5000625" y="1609725"/>
            <a:ext cx="6477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95D0DBD9-51BC-47AB-8024-B17747817441}"/>
              </a:ext>
            </a:extLst>
          </p:cNvPr>
          <p:cNvSpPr>
            <a:spLocks xmlns:a="http://schemas.openxmlformats.org/drawingml/2006/main" noGrp="1"/>
          </p:cNvSpPr>
          <p:nvPr/>
        </p:nvSpPr>
        <p:spPr>
          <a:xfrm xmlns:a="http://schemas.openxmlformats.org/drawingml/2006/main">
            <a:off x="609600" y="3048000"/>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235D51"/>
                </a:solidFill>
                <a:latin typeface="Arial"/>
                <a:ea typeface="Arial"/>
                <a:cs typeface="Arial"/>
              </a:defRPr>
            </a:defPPr>
            <a:lvl1pPr>
              <a:buNone/>
              <a:defRPr sz="2325" b="1">
                <a:solidFill>
                  <a:srgbClr val="235D51"/>
                </a:solidFill>
                <a:latin typeface="Arial"/>
                <a:ea typeface="Arial"/>
                <a:cs typeface="Arial"/>
              </a:defRPr>
            </a:lvl1pPr>
            <a:lvl2pPr>
              <a:buNone/>
              <a:defRPr sz="2325" b="1">
                <a:solidFill>
                  <a:srgbClr val="235D51"/>
                </a:solidFill>
                <a:latin typeface="Arial"/>
                <a:ea typeface="Arial"/>
                <a:cs typeface="Arial"/>
              </a:defRPr>
            </a:lvl2pPr>
            <a:lvl3pPr>
              <a:buNone/>
              <a:defRPr sz="2325" b="1">
                <a:solidFill>
                  <a:srgbClr val="235D51"/>
                </a:solidFill>
                <a:latin typeface="Arial"/>
                <a:ea typeface="Arial"/>
                <a:cs typeface="Arial"/>
              </a:defRPr>
            </a:lvl3pPr>
            <a:lvl4pPr>
              <a:buNone/>
              <a:defRPr sz="2325" b="1">
                <a:solidFill>
                  <a:srgbClr val="235D51"/>
                </a:solidFill>
                <a:latin typeface="Arial"/>
                <a:ea typeface="Arial"/>
                <a:cs typeface="Arial"/>
              </a:defRPr>
            </a:lvl4pPr>
            <a:lvl5pPr>
              <a:buNone/>
              <a:defRPr sz="2325" b="1">
                <a:solidFill>
                  <a:srgbClr val="235D51"/>
                </a:solidFill>
                <a:latin typeface="Arial"/>
                <a:ea typeface="Arial"/>
                <a:cs typeface="Arial"/>
              </a:defRPr>
            </a:lvl5pPr>
            <a:lvl6pPr>
              <a:buNone/>
              <a:defRPr sz="2325" b="1">
                <a:solidFill>
                  <a:srgbClr val="235D51"/>
                </a:solidFill>
                <a:latin typeface="Arial"/>
                <a:ea typeface="Arial"/>
                <a:cs typeface="Arial"/>
              </a:defRPr>
            </a:lvl6pPr>
            <a:lvl7pPr>
              <a:buNone/>
              <a:defRPr sz="2325" b="1">
                <a:solidFill>
                  <a:srgbClr val="235D51"/>
                </a:solidFill>
                <a:latin typeface="Arial"/>
                <a:ea typeface="Arial"/>
                <a:cs typeface="Arial"/>
              </a:defRPr>
            </a:lvl7pPr>
            <a:lvl8pPr>
              <a:buNone/>
              <a:defRPr sz="2325" b="1">
                <a:solidFill>
                  <a:srgbClr val="235D51"/>
                </a:solidFill>
                <a:latin typeface="Arial"/>
                <a:ea typeface="Arial"/>
                <a:cs typeface="Arial"/>
              </a:defRPr>
            </a:lvl8pPr>
            <a:lvl9pPr>
              <a:buNone/>
              <a:defRPr sz="2325" b="1">
                <a:solidFill>
                  <a:srgbClr val="235D51"/>
                </a:solidFill>
                <a:latin typeface="Arial"/>
                <a:ea typeface="Arial"/>
                <a:cs typeface="Arial"/>
              </a:defRPr>
            </a:lvl9pPr>
          </a:lstStyle>
          <a:p xmlns:a="http://schemas.openxmlformats.org/drawingml/2006/main">
            <a:pPr>
              <a:buNone/>
              <a:defRPr sz="2325" b="1">
                <a:solidFill>
                  <a:srgbClr val="235D51"/>
                </a:solidFill>
                <a:latin typeface="Arial"/>
                <a:ea typeface="Arial"/>
                <a:cs typeface="Arial"/>
              </a:defRPr>
            </a:pPr>
            <a:r>
              <a:rPr sz="2325" b="1">
                <a:solidFill>
                  <a:srgbClr val="235D51"/>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6D7C6280-61A6-4289-A9A1-AE867FB6C9D7}"/>
              </a:ext>
            </a:extLst>
          </p:cNvPr>
          <p:cNvSpPr>
            <a:spLocks xmlns:a="http://schemas.openxmlformats.org/drawingml/2006/main" noGrp="1"/>
          </p:cNvSpPr>
          <p:nvPr/>
        </p:nvSpPr>
        <p:spPr>
          <a:xfrm xmlns:a="http://schemas.openxmlformats.org/drawingml/2006/main">
            <a:off x="5000625" y="3048000"/>
            <a:ext cx="6477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2025" b="0">
                <a:solidFill>
                  <a:srgbClr val="182D30"/>
                </a:solidFill>
                <a:latin typeface="Arial"/>
                <a:ea typeface="Arial"/>
                <a:cs typeface="Arial"/>
              </a:defRPr>
            </a:pPr>
            <a:r>
              <a:rPr sz="2025"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B0379880-C97D-4AA9-BD47-05E5BCC878A5}"/>
              </a:ext>
            </a:extLst>
          </p:cNvPr>
          <p:cNvSpPr>
            <a:spLocks xmlns:a="http://schemas.openxmlformats.org/drawingml/2006/main" noGrp="1"/>
          </p:cNvSpPr>
          <p:nvPr/>
        </p:nvSpPr>
        <p:spPr>
          <a:xfrm xmlns:a="http://schemas.openxmlformats.org/drawingml/2006/main">
            <a:off x="609600" y="4486275"/>
            <a:ext cx="3810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235D51"/>
                </a:solidFill>
                <a:latin typeface="Arial"/>
                <a:ea typeface="Arial"/>
                <a:cs typeface="Arial"/>
              </a:defRPr>
            </a:defPPr>
            <a:lvl1pPr>
              <a:buNone/>
              <a:defRPr sz="2325" b="1">
                <a:solidFill>
                  <a:srgbClr val="235D51"/>
                </a:solidFill>
                <a:latin typeface="Arial"/>
                <a:ea typeface="Arial"/>
                <a:cs typeface="Arial"/>
              </a:defRPr>
            </a:lvl1pPr>
            <a:lvl2pPr>
              <a:buNone/>
              <a:defRPr sz="2325" b="1">
                <a:solidFill>
                  <a:srgbClr val="235D51"/>
                </a:solidFill>
                <a:latin typeface="Arial"/>
                <a:ea typeface="Arial"/>
                <a:cs typeface="Arial"/>
              </a:defRPr>
            </a:lvl2pPr>
            <a:lvl3pPr>
              <a:buNone/>
              <a:defRPr sz="2325" b="1">
                <a:solidFill>
                  <a:srgbClr val="235D51"/>
                </a:solidFill>
                <a:latin typeface="Arial"/>
                <a:ea typeface="Arial"/>
                <a:cs typeface="Arial"/>
              </a:defRPr>
            </a:lvl3pPr>
            <a:lvl4pPr>
              <a:buNone/>
              <a:defRPr sz="2325" b="1">
                <a:solidFill>
                  <a:srgbClr val="235D51"/>
                </a:solidFill>
                <a:latin typeface="Arial"/>
                <a:ea typeface="Arial"/>
                <a:cs typeface="Arial"/>
              </a:defRPr>
            </a:lvl4pPr>
            <a:lvl5pPr>
              <a:buNone/>
              <a:defRPr sz="2325" b="1">
                <a:solidFill>
                  <a:srgbClr val="235D51"/>
                </a:solidFill>
                <a:latin typeface="Arial"/>
                <a:ea typeface="Arial"/>
                <a:cs typeface="Arial"/>
              </a:defRPr>
            </a:lvl5pPr>
            <a:lvl6pPr>
              <a:buNone/>
              <a:defRPr sz="2325" b="1">
                <a:solidFill>
                  <a:srgbClr val="235D51"/>
                </a:solidFill>
                <a:latin typeface="Arial"/>
                <a:ea typeface="Arial"/>
                <a:cs typeface="Arial"/>
              </a:defRPr>
            </a:lvl6pPr>
            <a:lvl7pPr>
              <a:buNone/>
              <a:defRPr sz="2325" b="1">
                <a:solidFill>
                  <a:srgbClr val="235D51"/>
                </a:solidFill>
                <a:latin typeface="Arial"/>
                <a:ea typeface="Arial"/>
                <a:cs typeface="Arial"/>
              </a:defRPr>
            </a:lvl7pPr>
            <a:lvl8pPr>
              <a:buNone/>
              <a:defRPr sz="2325" b="1">
                <a:solidFill>
                  <a:srgbClr val="235D51"/>
                </a:solidFill>
                <a:latin typeface="Arial"/>
                <a:ea typeface="Arial"/>
                <a:cs typeface="Arial"/>
              </a:defRPr>
            </a:lvl8pPr>
            <a:lvl9pPr>
              <a:buNone/>
              <a:defRPr sz="2325" b="1">
                <a:solidFill>
                  <a:srgbClr val="235D51"/>
                </a:solidFill>
                <a:latin typeface="Arial"/>
                <a:ea typeface="Arial"/>
                <a:cs typeface="Arial"/>
              </a:defRPr>
            </a:lvl9pPr>
          </a:lstStyle>
          <a:p xmlns:a="http://schemas.openxmlformats.org/drawingml/2006/main">
            <a:pPr>
              <a:buNone/>
              <a:defRPr sz="2325" b="1">
                <a:solidFill>
                  <a:srgbClr val="235D51"/>
                </a:solidFill>
                <a:latin typeface="Arial"/>
                <a:ea typeface="Arial"/>
                <a:cs typeface="Arial"/>
              </a:defRPr>
            </a:pPr>
            <a:r>
              <a:rPr sz="2325" b="1">
                <a:solidFill>
                  <a:srgbClr val="235D51"/>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7469F670-FD74-4103-BAA7-395A59C3BB14}"/>
              </a:ext>
            </a:extLst>
          </p:cNvPr>
          <p:cNvSpPr>
            <a:spLocks xmlns:a="http://schemas.openxmlformats.org/drawingml/2006/main" noGrp="1"/>
          </p:cNvSpPr>
          <p:nvPr/>
        </p:nvSpPr>
        <p:spPr>
          <a:xfrm xmlns:a="http://schemas.openxmlformats.org/drawingml/2006/main">
            <a:off x="5000625" y="4486275"/>
            <a:ext cx="6477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2025" b="0">
                <a:solidFill>
                  <a:srgbClr val="182D30"/>
                </a:solidFill>
                <a:latin typeface="Arial"/>
                <a:ea typeface="Arial"/>
                <a:cs typeface="Arial"/>
              </a:defRPr>
            </a:lvl1pPr>
            <a:lvl2pPr>
              <a:buNone/>
              <a:defRPr sz="2025" b="0">
                <a:solidFill>
                  <a:srgbClr val="182D30"/>
                </a:solidFill>
                <a:latin typeface="Arial"/>
                <a:ea typeface="Arial"/>
                <a:cs typeface="Arial"/>
              </a:defRPr>
            </a:lvl2pPr>
            <a:lvl3pPr>
              <a:buNone/>
              <a:defRPr sz="2025" b="0">
                <a:solidFill>
                  <a:srgbClr val="182D30"/>
                </a:solidFill>
                <a:latin typeface="Arial"/>
                <a:ea typeface="Arial"/>
                <a:cs typeface="Arial"/>
              </a:defRPr>
            </a:lvl3pPr>
            <a:lvl4pPr>
              <a:buNone/>
              <a:defRPr sz="2025" b="0">
                <a:solidFill>
                  <a:srgbClr val="182D30"/>
                </a:solidFill>
                <a:latin typeface="Arial"/>
                <a:ea typeface="Arial"/>
                <a:cs typeface="Arial"/>
              </a:defRPr>
            </a:lvl4pPr>
            <a:lvl5pPr>
              <a:buNone/>
              <a:defRPr sz="2025" b="0">
                <a:solidFill>
                  <a:srgbClr val="182D30"/>
                </a:solidFill>
                <a:latin typeface="Arial"/>
                <a:ea typeface="Arial"/>
                <a:cs typeface="Arial"/>
              </a:defRPr>
            </a:lvl5pPr>
            <a:lvl6pPr>
              <a:buNone/>
              <a:defRPr sz="2025" b="0">
                <a:solidFill>
                  <a:srgbClr val="182D30"/>
                </a:solidFill>
                <a:latin typeface="Arial"/>
                <a:ea typeface="Arial"/>
                <a:cs typeface="Arial"/>
              </a:defRPr>
            </a:lvl6pPr>
            <a:lvl7pPr>
              <a:buNone/>
              <a:defRPr sz="2025" b="0">
                <a:solidFill>
                  <a:srgbClr val="182D30"/>
                </a:solidFill>
                <a:latin typeface="Arial"/>
                <a:ea typeface="Arial"/>
                <a:cs typeface="Arial"/>
              </a:defRPr>
            </a:lvl7pPr>
            <a:lvl8pPr>
              <a:buNone/>
              <a:defRPr sz="2025" b="0">
                <a:solidFill>
                  <a:srgbClr val="182D30"/>
                </a:solidFill>
                <a:latin typeface="Arial"/>
                <a:ea typeface="Arial"/>
                <a:cs typeface="Arial"/>
              </a:defRPr>
            </a:lvl8pPr>
            <a:lvl9pPr>
              <a:buNone/>
              <a:defRPr sz="2025"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887CB717-91E9-418B-93D4-DF4808D69B99}"/>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E17C258E-BF96-46D6-B0A3-016CBB4CE386}"/>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1E2A3C6F-F020-4677-A60C-65F11A3D2FF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7CE300A1-89AB-4665-871A-AB140A8F5422}"/>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4A41161C-FB09-4708-8697-997E6DE4D444}"/>
              </a:ext>
            </a:extLst>
          </p:cNvPr>
          <p:cNvSpPr>
            <a:spLocks xmlns:a="http://schemas.openxmlformats.org/drawingml/2006/main" noGrp="1"/>
          </p:cNvSpPr>
          <p:nvPr/>
        </p:nvSpPr>
        <p:spPr>
          <a:xfrm xmlns:a="http://schemas.openxmlformats.org/drawingml/2006/main">
            <a:off x="609600" y="24765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FF806CE2-B6FB-432D-AFBA-A1A218886EB2}"/>
              </a:ext>
            </a:extLst>
          </p:cNvPr>
          <p:cNvSpPr>
            <a:spLocks xmlns:a="http://schemas.openxmlformats.org/drawingml/2006/main" noGrp="1"/>
          </p:cNvSpPr>
          <p:nvPr/>
        </p:nvSpPr>
        <p:spPr>
          <a:xfrm xmlns:a="http://schemas.openxmlformats.org/drawingml/2006/main">
            <a:off x="4381500" y="247650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08C1B83C-1A3C-42EE-94B9-111A86ABF85E}"/>
              </a:ext>
            </a:extLst>
          </p:cNvPr>
          <p:cNvSpPr>
            <a:spLocks xmlns:a="http://schemas.openxmlformats.org/drawingml/2006/main" noGrp="1"/>
          </p:cNvSpPr>
          <p:nvPr/>
        </p:nvSpPr>
        <p:spPr>
          <a:xfrm xmlns:a="http://schemas.openxmlformats.org/drawingml/2006/main">
            <a:off x="609600" y="3667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BC02F57D-2F12-43CC-A821-D76AA5E06D28}"/>
              </a:ext>
            </a:extLst>
          </p:cNvPr>
          <p:cNvSpPr>
            <a:spLocks xmlns:a="http://schemas.openxmlformats.org/drawingml/2006/main" noGrp="1"/>
          </p:cNvSpPr>
          <p:nvPr/>
        </p:nvSpPr>
        <p:spPr>
          <a:xfrm xmlns:a="http://schemas.openxmlformats.org/drawingml/2006/main">
            <a:off x="4381500" y="3667125"/>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92C8A0C0-D3FA-413E-B907-77AC21709226}"/>
              </a:ext>
            </a:extLst>
          </p:cNvPr>
          <p:cNvSpPr>
            <a:spLocks xmlns:a="http://schemas.openxmlformats.org/drawingml/2006/main" noGrp="1"/>
          </p:cNvSpPr>
          <p:nvPr/>
        </p:nvSpPr>
        <p:spPr>
          <a:xfrm xmlns:a="http://schemas.openxmlformats.org/drawingml/2006/main">
            <a:off x="609600" y="485775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71302957-F8B3-4115-B0D1-B7DA3A2D2119}"/>
              </a:ext>
            </a:extLst>
          </p:cNvPr>
          <p:cNvSpPr>
            <a:spLocks xmlns:a="http://schemas.openxmlformats.org/drawingml/2006/main" noGrp="1"/>
          </p:cNvSpPr>
          <p:nvPr/>
        </p:nvSpPr>
        <p:spPr>
          <a:xfrm xmlns:a="http://schemas.openxmlformats.org/drawingml/2006/main">
            <a:off x="4381500" y="485775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22B5D2B7-C6B2-4226-BDFE-7E5C6E954EE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BD28C159-C3CF-4FFD-8907-67BC565DE57A}"/>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8BB3F5FC-0A8C-4C62-85DA-8A4085EEB965}"/>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Expand ownership. Keep the public purpose.</a:t>
            </a:r>
          </a:p>
        </p:txBody>
      </p:sp>
      <p:sp>
        <p:nvSpPr>
          <p:cNvPr id="22" name="">
            <a:extLst xmlns:a="http://schemas.openxmlformats.org/drawingml/2006/main">
              <a:ext uri="{FF2B5EF4-FFF2-40B4-BE49-F238E27FC236}">
                <a16:creationId xmlns:a16="http://schemas.microsoft.com/office/drawing/2014/main" id="{C08174F4-E08E-4918-A7D7-9E3AA68F7F2E}"/>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Different ownership forms need different financing and resident protections.</a:t>
            </a:r>
          </a:p>
        </p:txBody>
      </p:sp>
      <p:sp>
        <p:nvSpPr>
          <p:cNvPr id="23" name="">
            <a:extLst xmlns:a="http://schemas.openxmlformats.org/drawingml/2006/main">
              <a:ext uri="{FF2B5EF4-FFF2-40B4-BE49-F238E27FC236}">
                <a16:creationId xmlns:a16="http://schemas.microsoft.com/office/drawing/2014/main" id="{224C8D4F-F8EF-4215-9C6C-6194AD272041}"/>
              </a:ext>
            </a:extLst>
          </p:cNvPr>
          <p:cNvSpPr>
            <a:spLocks xmlns:a="http://schemas.openxmlformats.org/drawingml/2006/main" noGrp="1"/>
          </p:cNvSpPr>
          <p:nvPr/>
        </p:nvSpPr>
        <p:spPr>
          <a:xfrm xmlns:a="http://schemas.openxmlformats.org/drawingml/2006/main">
            <a:off x="609600" y="24765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Lasting residence and neighborhood care</a:t>
            </a:r>
          </a:p>
        </p:txBody>
      </p:sp>
      <p:sp>
        <p:nvSpPr>
          <p:cNvPr id="24" name="">
            <a:extLst xmlns:a="http://schemas.openxmlformats.org/drawingml/2006/main">
              <a:ext uri="{FF2B5EF4-FFF2-40B4-BE49-F238E27FC236}">
                <a16:creationId xmlns:a16="http://schemas.microsoft.com/office/drawing/2014/main" id="{89A9A4E5-8EAA-413F-BC2B-E8B265EDDC72}"/>
              </a:ext>
            </a:extLst>
          </p:cNvPr>
          <p:cNvSpPr>
            <a:spLocks xmlns:a="http://schemas.openxmlformats.org/drawingml/2006/main" noGrp="1"/>
          </p:cNvSpPr>
          <p:nvPr/>
        </p:nvSpPr>
        <p:spPr>
          <a:xfrm xmlns:a="http://schemas.openxmlformats.org/drawingml/2006/main">
            <a:off x="4381500" y="247650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Discuss five to seven years of residence, longer applicable terms, repair support and fair hardship treatment.</a:t>
            </a:r>
          </a:p>
        </p:txBody>
      </p:sp>
      <p:sp>
        <p:nvSpPr>
          <p:cNvPr id="25" name="">
            <a:extLst xmlns:a="http://schemas.openxmlformats.org/drawingml/2006/main">
              <a:ext uri="{FF2B5EF4-FFF2-40B4-BE49-F238E27FC236}">
                <a16:creationId xmlns:a16="http://schemas.microsoft.com/office/drawing/2014/main" id="{0A8BFE7E-A433-48C4-AC2E-7BED8ACDC309}"/>
              </a:ext>
            </a:extLst>
          </p:cNvPr>
          <p:cNvSpPr>
            <a:spLocks xmlns:a="http://schemas.openxmlformats.org/drawingml/2006/main" noGrp="1"/>
          </p:cNvSpPr>
          <p:nvPr/>
        </p:nvSpPr>
        <p:spPr>
          <a:xfrm xmlns:a="http://schemas.openxmlformats.org/drawingml/2006/main">
            <a:off x="609600" y="3667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Condominiums and cooperatives</a:t>
            </a:r>
          </a:p>
        </p:txBody>
      </p:sp>
      <p:sp>
        <p:nvSpPr>
          <p:cNvPr id="26" name="">
            <a:extLst xmlns:a="http://schemas.openxmlformats.org/drawingml/2006/main">
              <a:ext uri="{FF2B5EF4-FFF2-40B4-BE49-F238E27FC236}">
                <a16:creationId xmlns:a16="http://schemas.microsoft.com/office/drawing/2014/main" id="{568A4238-2284-4733-B1AA-5CB4DC8EFE42}"/>
              </a:ext>
            </a:extLst>
          </p:cNvPr>
          <p:cNvSpPr>
            <a:spLocks xmlns:a="http://schemas.openxmlformats.org/drawingml/2006/main" noGrp="1"/>
          </p:cNvSpPr>
          <p:nvPr/>
        </p:nvSpPr>
        <p:spPr>
          <a:xfrm xmlns:a="http://schemas.openxmlformats.org/drawingml/2006/main">
            <a:off x="4381500" y="3667125"/>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Explore separate resident purchases through workable condo or co-op structures, including shared costs and decisions.</a:t>
            </a:r>
          </a:p>
        </p:txBody>
      </p:sp>
      <p:sp>
        <p:nvSpPr>
          <p:cNvPr id="27" name="">
            <a:extLst xmlns:a="http://schemas.openxmlformats.org/drawingml/2006/main">
              <a:ext uri="{FF2B5EF4-FFF2-40B4-BE49-F238E27FC236}">
                <a16:creationId xmlns:a16="http://schemas.microsoft.com/office/drawing/2014/main" id="{0CCBA75C-9D32-478D-80FF-48220C72015E}"/>
              </a:ext>
            </a:extLst>
          </p:cNvPr>
          <p:cNvSpPr>
            <a:spLocks xmlns:a="http://schemas.openxmlformats.org/drawingml/2006/main" noGrp="1"/>
          </p:cNvSpPr>
          <p:nvPr/>
        </p:nvSpPr>
        <p:spPr>
          <a:xfrm xmlns:a="http://schemas.openxmlformats.org/drawingml/2006/main">
            <a:off x="609600" y="485775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Keep voucher and mortgage rules distinct</a:t>
            </a:r>
          </a:p>
        </p:txBody>
      </p:sp>
      <p:sp>
        <p:nvSpPr>
          <p:cNvPr id="28" name="">
            <a:extLst xmlns:a="http://schemas.openxmlformats.org/drawingml/2006/main">
              <a:ext uri="{FF2B5EF4-FFF2-40B4-BE49-F238E27FC236}">
                <a16:creationId xmlns:a16="http://schemas.microsoft.com/office/drawing/2014/main" id="{45AAC38D-05E4-4B47-BF20-4E8B07700B59}"/>
              </a:ext>
            </a:extLst>
          </p:cNvPr>
          <p:cNvSpPr>
            <a:spLocks xmlns:a="http://schemas.openxmlformats.org/drawingml/2006/main" noGrp="1"/>
          </p:cNvSpPr>
          <p:nvPr/>
        </p:nvSpPr>
        <p:spPr>
          <a:xfrm xmlns:a="http://schemas.openxmlformats.org/drawingml/2006/main">
            <a:off x="4381500" y="485775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Review voucher unit eligibility separately from general mortgage products. A whole duplex and one condo/co-op dwelling are different questions.</a:t>
            </a:r>
          </a:p>
        </p:txBody>
      </p:sp>
      <p:sp>
        <p:nvSpPr>
          <p:cNvPr id="29" name="">
            <a:extLst xmlns:a="http://schemas.openxmlformats.org/drawingml/2006/main">
              <a:ext uri="{FF2B5EF4-FFF2-40B4-BE49-F238E27FC236}">
                <a16:creationId xmlns:a16="http://schemas.microsoft.com/office/drawing/2014/main" id="{5A571FC0-0653-4A73-89F6-898EEDBC88CB}"/>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0" name="">
            <a:extLst xmlns:a="http://schemas.openxmlformats.org/drawingml/2006/main">
              <a:ext uri="{FF2B5EF4-FFF2-40B4-BE49-F238E27FC236}">
                <a16:creationId xmlns:a16="http://schemas.microsoft.com/office/drawing/2014/main" id="{DCE04A9A-728D-435A-B95B-62B205202F90}"/>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15</a:t>
            </a:r>
          </a:p>
        </p:txBody>
      </p:sp>
    </p:spTree>
    <p:extLst>
      <p:ext uri="{BB962C8B-B14F-4D97-AF65-F5344CB8AC3E}">
        <p14:creationId xmlns:p14="http://schemas.microsoft.com/office/powerpoint/2010/main" val="1231765310"/>
      </p:ext>
    </p:extLst>
  </p:cSld>
</p:sld>
</file>

<file path=ppt/slides/slide1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1A176A5-91FE-4250-B56B-235743C01C31}"/>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61A99950-B359-433E-90AC-79A9876FA712}"/>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9DD5A3F3-7C1B-4806-98F3-1BE0B342A663}"/>
              </a:ext>
            </a:extLst>
          </p:cNvPr>
          <p:cNvSpPr>
            <a:spLocks xmlns:a="http://schemas.openxmlformats.org/drawingml/2006/main" noGrp="1"/>
          </p:cNvSpPr>
          <p:nvPr/>
        </p:nvSpPr>
        <p:spPr>
          <a:xfrm xmlns:a="http://schemas.openxmlformats.org/drawingml/2006/main">
            <a:off x="609600" y="25717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092A7CAC-5A4E-41E8-8330-DD8668139D4E}"/>
              </a:ext>
            </a:extLst>
          </p:cNvPr>
          <p:cNvSpPr>
            <a:spLocks xmlns:a="http://schemas.openxmlformats.org/drawingml/2006/main" noGrp="1"/>
          </p:cNvSpPr>
          <p:nvPr/>
        </p:nvSpPr>
        <p:spPr>
          <a:xfrm xmlns:a="http://schemas.openxmlformats.org/drawingml/2006/main">
            <a:off x="857250" y="25717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0132A67E-7813-445D-8F43-80F411D5D0AC}"/>
              </a:ext>
            </a:extLst>
          </p:cNvPr>
          <p:cNvSpPr>
            <a:spLocks xmlns:a="http://schemas.openxmlformats.org/drawingml/2006/main" noGrp="1"/>
          </p:cNvSpPr>
          <p:nvPr/>
        </p:nvSpPr>
        <p:spPr>
          <a:xfrm xmlns:a="http://schemas.openxmlformats.org/drawingml/2006/main">
            <a:off x="4667250" y="25717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A2B39565-8810-4851-8879-DBA1C863B806}"/>
              </a:ext>
            </a:extLst>
          </p:cNvPr>
          <p:cNvSpPr>
            <a:spLocks xmlns:a="http://schemas.openxmlformats.org/drawingml/2006/main" noGrp="1"/>
          </p:cNvSpPr>
          <p:nvPr/>
        </p:nvSpPr>
        <p:spPr>
          <a:xfrm xmlns:a="http://schemas.openxmlformats.org/drawingml/2006/main">
            <a:off x="609600" y="36766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7" name="">
            <a:extLst xmlns:a="http://schemas.openxmlformats.org/drawingml/2006/main">
              <a:ext uri="{FF2B5EF4-FFF2-40B4-BE49-F238E27FC236}">
                <a16:creationId xmlns:a16="http://schemas.microsoft.com/office/drawing/2014/main" id="{540892A5-8BB6-453E-A620-D64214A99772}"/>
              </a:ext>
            </a:extLst>
          </p:cNvPr>
          <p:cNvSpPr>
            <a:spLocks xmlns:a="http://schemas.openxmlformats.org/drawingml/2006/main" noGrp="1"/>
          </p:cNvSpPr>
          <p:nvPr/>
        </p:nvSpPr>
        <p:spPr>
          <a:xfrm xmlns:a="http://schemas.openxmlformats.org/drawingml/2006/main">
            <a:off x="857250" y="36766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49EDCE33-37F0-4FF5-8857-BF5ADD3C9310}"/>
              </a:ext>
            </a:extLst>
          </p:cNvPr>
          <p:cNvSpPr>
            <a:spLocks xmlns:a="http://schemas.openxmlformats.org/drawingml/2006/main" noGrp="1"/>
          </p:cNvSpPr>
          <p:nvPr/>
        </p:nvSpPr>
        <p:spPr>
          <a:xfrm xmlns:a="http://schemas.openxmlformats.org/drawingml/2006/main">
            <a:off x="4667250" y="36766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AD684030-821D-4C7F-BF79-34DB8347E2B6}"/>
              </a:ext>
            </a:extLst>
          </p:cNvPr>
          <p:cNvSpPr>
            <a:spLocks xmlns:a="http://schemas.openxmlformats.org/drawingml/2006/main" noGrp="1"/>
          </p:cNvSpPr>
          <p:nvPr/>
        </p:nvSpPr>
        <p:spPr>
          <a:xfrm xmlns:a="http://schemas.openxmlformats.org/drawingml/2006/main">
            <a:off x="609600" y="47815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0" name="">
            <a:extLst xmlns:a="http://schemas.openxmlformats.org/drawingml/2006/main">
              <a:ext uri="{FF2B5EF4-FFF2-40B4-BE49-F238E27FC236}">
                <a16:creationId xmlns:a16="http://schemas.microsoft.com/office/drawing/2014/main" id="{CC341D2E-5525-4435-8BB6-F4CA3978C65E}"/>
              </a:ext>
            </a:extLst>
          </p:cNvPr>
          <p:cNvSpPr>
            <a:spLocks xmlns:a="http://schemas.openxmlformats.org/drawingml/2006/main" noGrp="1"/>
          </p:cNvSpPr>
          <p:nvPr/>
        </p:nvSpPr>
        <p:spPr>
          <a:xfrm xmlns:a="http://schemas.openxmlformats.org/drawingml/2006/main">
            <a:off x="857250" y="47815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1D7FF254-D46E-44E5-9814-C0F068506BA6}"/>
              </a:ext>
            </a:extLst>
          </p:cNvPr>
          <p:cNvSpPr>
            <a:spLocks xmlns:a="http://schemas.openxmlformats.org/drawingml/2006/main" noGrp="1"/>
          </p:cNvSpPr>
          <p:nvPr/>
        </p:nvSpPr>
        <p:spPr>
          <a:xfrm xmlns:a="http://schemas.openxmlformats.org/drawingml/2006/main">
            <a:off x="4667250" y="47815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F417E2AC-C3A0-4153-9277-C232D48BBEF5}"/>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3CEF4054-A6DF-4B3C-83A8-8785F01DB555}"/>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9DE999C7-CD4D-4CF5-A6AD-247AB168CDB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86ED769D-8A37-4434-AFFE-4ED6DF29DC36}"/>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D52F2A47-3ADE-4606-A940-3CA8094FCDA8}"/>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AAFB67ED-18E8-43E4-8C9A-90D7B84E0AF0}"/>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3931BFDD-F983-4E73-AE9E-C685284FEE79}"/>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F8B64ED8-302C-49AD-AE4C-5FF864AE8AF9}"/>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A96F05F9-0CB3-450C-B5CA-E6E22092DE59}"/>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ECEEEEBE-0670-4473-BE76-086A7A2F071C}"/>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2E4F4ABC-3047-42D9-89B6-F4AB1E5A286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532090F1-563C-4241-89DF-2187172CACFB}"/>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0DB709A0-1D24-4C8C-A4E9-D4EDB116FCE6}"/>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More voices at the table.</a:t>
            </a:r>
          </a:p>
        </p:txBody>
      </p:sp>
      <p:sp>
        <p:nvSpPr>
          <p:cNvPr id="26" name="">
            <a:extLst xmlns:a="http://schemas.openxmlformats.org/drawingml/2006/main">
              <a:ext uri="{FF2B5EF4-FFF2-40B4-BE49-F238E27FC236}">
                <a16:creationId xmlns:a16="http://schemas.microsoft.com/office/drawing/2014/main" id="{4CCA21BC-96C7-4F32-B579-BA65DB8A7AAF}"/>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Resident knowledge, qualified local businesses and independent professional feedback belong together.</a:t>
            </a:r>
          </a:p>
        </p:txBody>
      </p:sp>
      <p:sp>
        <p:nvSpPr>
          <p:cNvPr id="27" name="">
            <a:extLst xmlns:a="http://schemas.openxmlformats.org/drawingml/2006/main">
              <a:ext uri="{FF2B5EF4-FFF2-40B4-BE49-F238E27FC236}">
                <a16:creationId xmlns:a16="http://schemas.microsoft.com/office/drawing/2014/main" id="{A7C675F2-F6F7-4682-934D-08717CAAC504}"/>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Residents and renters</a:t>
            </a:r>
          </a:p>
        </p:txBody>
      </p:sp>
      <p:sp>
        <p:nvSpPr>
          <p:cNvPr id="28" name="">
            <a:extLst xmlns:a="http://schemas.openxmlformats.org/drawingml/2006/main">
              <a:ext uri="{FF2B5EF4-FFF2-40B4-BE49-F238E27FC236}">
                <a16:creationId xmlns:a16="http://schemas.microsoft.com/office/drawing/2014/main" id="{9E32C89A-3D38-4001-9FB4-8378FBB2E001}"/>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Invite renters and residents through neighborhood organizations, meetings and accessible formats as well as email. Explore tenant-to-owner counseling.</a:t>
            </a:r>
          </a:p>
        </p:txBody>
      </p:sp>
      <p:sp>
        <p:nvSpPr>
          <p:cNvPr id="29" name="">
            <a:extLst xmlns:a="http://schemas.openxmlformats.org/drawingml/2006/main">
              <a:ext uri="{FF2B5EF4-FFF2-40B4-BE49-F238E27FC236}">
                <a16:creationId xmlns:a16="http://schemas.microsoft.com/office/drawing/2014/main" id="{7FC5ADBA-4DD5-4E18-9E3C-90D869C40A41}"/>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Local businesses and skills</a:t>
            </a:r>
          </a:p>
        </p:txBody>
      </p:sp>
      <p:sp>
        <p:nvSpPr>
          <p:cNvPr id="30" name="">
            <a:extLst xmlns:a="http://schemas.openxmlformats.org/drawingml/2006/main">
              <a:ext uri="{FF2B5EF4-FFF2-40B4-BE49-F238E27FC236}">
                <a16:creationId xmlns:a16="http://schemas.microsoft.com/office/drawing/2014/main" id="{0643196F-393E-411C-B393-189B2954ADB3}"/>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Invite qualified regional firms and trades. MWBE and service-disabled veteran directories have specific eligibility rules. No preference is claimed.</a:t>
            </a:r>
          </a:p>
        </p:txBody>
      </p:sp>
      <p:sp>
        <p:nvSpPr>
          <p:cNvPr id="31" name="">
            <a:extLst xmlns:a="http://schemas.openxmlformats.org/drawingml/2006/main">
              <a:ext uri="{FF2B5EF4-FFF2-40B4-BE49-F238E27FC236}">
                <a16:creationId xmlns:a16="http://schemas.microsoft.com/office/drawing/2014/main" id="{D6BC56E5-F7FF-475A-83C2-6B0E82A7AC48}"/>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Lenders, appraisers and insurers</a:t>
            </a:r>
          </a:p>
        </p:txBody>
      </p:sp>
      <p:sp>
        <p:nvSpPr>
          <p:cNvPr id="32" name="">
            <a:extLst xmlns:a="http://schemas.openxmlformats.org/drawingml/2006/main">
              <a:ext uri="{FF2B5EF4-FFF2-40B4-BE49-F238E27FC236}">
                <a16:creationId xmlns:a16="http://schemas.microsoft.com/office/drawing/2014/main" id="{988CCAFD-DDD1-48EC-919B-29D958433227}"/>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Ask lenders, appraisers and insurers about appraisal gaps, ownership structures and buyer preparation. Record the feedback.</a:t>
            </a:r>
          </a:p>
        </p:txBody>
      </p:sp>
      <p:sp>
        <p:nvSpPr>
          <p:cNvPr id="33" name="">
            <a:extLst xmlns:a="http://schemas.openxmlformats.org/drawingml/2006/main">
              <a:ext uri="{FF2B5EF4-FFF2-40B4-BE49-F238E27FC236}">
                <a16:creationId xmlns:a16="http://schemas.microsoft.com/office/drawing/2014/main" id="{1CF7518B-FA8F-4141-AA12-40184C694317}"/>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4" name="">
            <a:extLst xmlns:a="http://schemas.openxmlformats.org/drawingml/2006/main">
              <a:ext uri="{FF2B5EF4-FFF2-40B4-BE49-F238E27FC236}">
                <a16:creationId xmlns:a16="http://schemas.microsoft.com/office/drawing/2014/main" id="{E9DCB9F7-7222-4029-9154-BFDC7E8FE77B}"/>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16</a:t>
            </a:r>
          </a:p>
        </p:txBody>
      </p:sp>
    </p:spTree>
    <p:extLst>
      <p:ext uri="{BB962C8B-B14F-4D97-AF65-F5344CB8AC3E}">
        <p14:creationId xmlns:p14="http://schemas.microsoft.com/office/powerpoint/2010/main" val="1712802285"/>
      </p:ext>
    </p:extLst>
  </p:cSld>
</p:sld>
</file>

<file path=ppt/slides/slide1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50F7713-966F-4772-9793-8FBF80A14381}"/>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52AA159E-9B25-4C2B-9B0D-DBB631A75E76}"/>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pic>
        <p:nvPicPr>
          <p:cNvPr id="3" name="">
            <a:extLst xmlns:a="http://schemas.openxmlformats.org/drawingml/2006/main">
              <a:ext uri="{FF2B5EF4-FFF2-40B4-BE49-F238E27FC236}">
                <a16:creationId xmlns:a16="http://schemas.microsoft.com/office/drawing/2014/main" id="{3EC819E6-8D28-449B-AA0B-3A7FC9EBD731}"/>
              </a:ext>
            </a:extLst>
          </p:cNvPr>
          <p:cNvPicPr>
            <a:picLocks xmlns:a="http://schemas.openxmlformats.org/drawingml/2006/main" noChangeAspect="1"/>
          </p:cNvPicPr>
          <p:nvPr/>
        </p:nvPicPr>
        <p:blipFill>
          <a:blip xmlns:r="http://schemas.openxmlformats.org/officeDocument/2006/relationships" xmlns:a="http://schemas.openxmlformats.org/drawingml/2006/main" r:embed="R9749f1b003fd49c4"/>
          <a:srcRect xmlns:a="http://schemas.openxmlformats.org/drawingml/2006/main" l="0" t="0" r="0" b="0"/>
          <a:stretch xmlns:a="http://schemas.openxmlformats.org/drawingml/2006/main"/>
        </p:blipFill>
        <p:spPr>
          <a:xfrm xmlns:a="http://schemas.openxmlformats.org/drawingml/2006/main">
            <a:off x="0" y="0"/>
            <a:ext cx="9525" cy="9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127CAD-ACD9-4F69-98BD-95EE962D227A}"/>
              </a:ext>
            </a:extLst>
          </p:cNvPr>
          <p:cNvSpPr>
            <a:spLocks xmlns:a="http://schemas.openxmlformats.org/drawingml/2006/main" noGrp="1"/>
          </p:cNvSpPr>
          <p:nvPr/>
        </p:nvSpPr>
        <p:spPr>
          <a:xfrm xmlns:a="http://schemas.openxmlformats.org/drawingml/2006/main">
            <a:off x="609600" y="54768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035E6B0D-4E7E-416D-B12C-B81C7AE25A40}"/>
              </a:ext>
            </a:extLst>
          </p:cNvPr>
          <p:cNvSpPr>
            <a:spLocks xmlns:a="http://schemas.openxmlformats.org/drawingml/2006/main" noGrp="1"/>
          </p:cNvSpPr>
          <p:nvPr/>
        </p:nvSpPr>
        <p:spPr>
          <a:xfrm xmlns:a="http://schemas.openxmlformats.org/drawingml/2006/main">
            <a:off x="609600" y="60198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182D30"/>
                </a:solidFill>
                <a:latin typeface="Arial"/>
                <a:ea typeface="Arial"/>
                <a:cs typeface="Arial"/>
              </a:defRPr>
            </a:defPPr>
            <a:lvl1pPr>
              <a:buNone/>
              <a:defRPr sz="1275" b="0">
                <a:solidFill>
                  <a:srgbClr val="182D30"/>
                </a:solidFill>
                <a:latin typeface="Arial"/>
                <a:ea typeface="Arial"/>
                <a:cs typeface="Arial"/>
              </a:defRPr>
            </a:lvl1pPr>
            <a:lvl2pPr>
              <a:buNone/>
              <a:defRPr sz="1275" b="0">
                <a:solidFill>
                  <a:srgbClr val="182D30"/>
                </a:solidFill>
                <a:latin typeface="Arial"/>
                <a:ea typeface="Arial"/>
                <a:cs typeface="Arial"/>
              </a:defRPr>
            </a:lvl2pPr>
            <a:lvl3pPr>
              <a:buNone/>
              <a:defRPr sz="1275" b="0">
                <a:solidFill>
                  <a:srgbClr val="182D30"/>
                </a:solidFill>
                <a:latin typeface="Arial"/>
                <a:ea typeface="Arial"/>
                <a:cs typeface="Arial"/>
              </a:defRPr>
            </a:lvl3pPr>
            <a:lvl4pPr>
              <a:buNone/>
              <a:defRPr sz="1275" b="0">
                <a:solidFill>
                  <a:srgbClr val="182D30"/>
                </a:solidFill>
                <a:latin typeface="Arial"/>
                <a:ea typeface="Arial"/>
                <a:cs typeface="Arial"/>
              </a:defRPr>
            </a:lvl4pPr>
            <a:lvl5pPr>
              <a:buNone/>
              <a:defRPr sz="1275" b="0">
                <a:solidFill>
                  <a:srgbClr val="182D30"/>
                </a:solidFill>
                <a:latin typeface="Arial"/>
                <a:ea typeface="Arial"/>
                <a:cs typeface="Arial"/>
              </a:defRPr>
            </a:lvl5pPr>
            <a:lvl6pPr>
              <a:buNone/>
              <a:defRPr sz="1275" b="0">
                <a:solidFill>
                  <a:srgbClr val="182D30"/>
                </a:solidFill>
                <a:latin typeface="Arial"/>
                <a:ea typeface="Arial"/>
                <a:cs typeface="Arial"/>
              </a:defRPr>
            </a:lvl6pPr>
            <a:lvl7pPr>
              <a:buNone/>
              <a:defRPr sz="1275" b="0">
                <a:solidFill>
                  <a:srgbClr val="182D30"/>
                </a:solidFill>
                <a:latin typeface="Arial"/>
                <a:ea typeface="Arial"/>
                <a:cs typeface="Arial"/>
              </a:defRPr>
            </a:lvl7pPr>
            <a:lvl8pPr>
              <a:buNone/>
              <a:defRPr sz="1275" b="0">
                <a:solidFill>
                  <a:srgbClr val="182D30"/>
                </a:solidFill>
                <a:latin typeface="Arial"/>
                <a:ea typeface="Arial"/>
                <a:cs typeface="Arial"/>
              </a:defRPr>
            </a:lvl8pPr>
            <a:lvl9pPr>
              <a:buNone/>
              <a:defRPr sz="1275" b="0">
                <a:solidFill>
                  <a:srgbClr val="182D30"/>
                </a:solidFill>
                <a:latin typeface="Arial"/>
                <a:ea typeface="Arial"/>
                <a:cs typeface="Arial"/>
              </a:defRPr>
            </a:lvl9pPr>
          </a:lstStyle>
          <a:p xmlns:a="http://schemas.openxmlformats.org/drawingml/2006/main">
            <a:pPr>
              <a:buNone/>
              <a:defRPr sz="1275" b="0">
                <a:solidFill>
                  <a:srgbClr val="182D30"/>
                </a:solidFill>
                <a:latin typeface="Arial"/>
                <a:ea typeface="Arial"/>
                <a:cs typeface="Arial"/>
              </a:defRPr>
            </a:pPr>
            <a:r>
              <a:rPr sz="1275"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9F7256C4-0A1F-40EF-A4CD-E0A9417D03EE}"/>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0440978F-04F8-4B3D-A5C2-899AEC2603C6}"/>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77F151A9-D84B-4F61-9A39-CCCD6A8F018B}"/>
              </a:ext>
            </a:extLst>
          </p:cNvPr>
          <p:cNvSpPr>
            <a:spLocks xmlns:a="http://schemas.openxmlformats.org/drawingml/2006/main" noGrp="1"/>
          </p:cNvSpPr>
          <p:nvPr/>
        </p:nvSpPr>
        <p:spPr>
          <a:xfrm xmlns:a="http://schemas.openxmlformats.org/drawingml/2006/main">
            <a:off x="609600" y="6286500"/>
            <a:ext cx="10382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182D30"/>
                </a:solidFill>
                <a:latin typeface="Arial"/>
                <a:ea typeface="Arial"/>
                <a:cs typeface="Arial"/>
              </a:defRPr>
            </a:defPPr>
            <a:lvl1pPr>
              <a:buNone/>
              <a:defRPr sz="1125" b="0">
                <a:solidFill>
                  <a:srgbClr val="182D30"/>
                </a:solidFill>
                <a:latin typeface="Arial"/>
                <a:ea typeface="Arial"/>
                <a:cs typeface="Arial"/>
              </a:defRPr>
            </a:lvl1pPr>
            <a:lvl2pPr>
              <a:buNone/>
              <a:defRPr sz="1125" b="0">
                <a:solidFill>
                  <a:srgbClr val="182D30"/>
                </a:solidFill>
                <a:latin typeface="Arial"/>
                <a:ea typeface="Arial"/>
                <a:cs typeface="Arial"/>
              </a:defRPr>
            </a:lvl2pPr>
            <a:lvl3pPr>
              <a:buNone/>
              <a:defRPr sz="1125" b="0">
                <a:solidFill>
                  <a:srgbClr val="182D30"/>
                </a:solidFill>
                <a:latin typeface="Arial"/>
                <a:ea typeface="Arial"/>
                <a:cs typeface="Arial"/>
              </a:defRPr>
            </a:lvl3pPr>
            <a:lvl4pPr>
              <a:buNone/>
              <a:defRPr sz="1125" b="0">
                <a:solidFill>
                  <a:srgbClr val="182D30"/>
                </a:solidFill>
                <a:latin typeface="Arial"/>
                <a:ea typeface="Arial"/>
                <a:cs typeface="Arial"/>
              </a:defRPr>
            </a:lvl4pPr>
            <a:lvl5pPr>
              <a:buNone/>
              <a:defRPr sz="1125" b="0">
                <a:solidFill>
                  <a:srgbClr val="182D30"/>
                </a:solidFill>
                <a:latin typeface="Arial"/>
                <a:ea typeface="Arial"/>
                <a:cs typeface="Arial"/>
              </a:defRPr>
            </a:lvl5pPr>
            <a:lvl6pPr>
              <a:buNone/>
              <a:defRPr sz="1125" b="0">
                <a:solidFill>
                  <a:srgbClr val="182D30"/>
                </a:solidFill>
                <a:latin typeface="Arial"/>
                <a:ea typeface="Arial"/>
                <a:cs typeface="Arial"/>
              </a:defRPr>
            </a:lvl6pPr>
            <a:lvl7pPr>
              <a:buNone/>
              <a:defRPr sz="1125" b="0">
                <a:solidFill>
                  <a:srgbClr val="182D30"/>
                </a:solidFill>
                <a:latin typeface="Arial"/>
                <a:ea typeface="Arial"/>
                <a:cs typeface="Arial"/>
              </a:defRPr>
            </a:lvl7pPr>
            <a:lvl8pPr>
              <a:buNone/>
              <a:defRPr sz="1125" b="0">
                <a:solidFill>
                  <a:srgbClr val="182D30"/>
                </a:solidFill>
                <a:latin typeface="Arial"/>
                <a:ea typeface="Arial"/>
                <a:cs typeface="Arial"/>
              </a:defRPr>
            </a:lvl8pPr>
            <a:lvl9pPr>
              <a:buNone/>
              <a:defRPr sz="1125" b="0">
                <a:solidFill>
                  <a:srgbClr val="182D30"/>
                </a:solidFill>
                <a:latin typeface="Arial"/>
                <a:ea typeface="Arial"/>
                <a:cs typeface="Arial"/>
              </a:defRPr>
            </a:lvl9pPr>
          </a:lstStyle>
          <a:p xmlns:a="http://schemas.openxmlformats.org/drawingml/2006/main">
            <a:pPr>
              <a:buNone/>
              <a:defRPr sz="1125" b="0">
                <a:solidFill>
                  <a:srgbClr val="182D30"/>
                </a:solidFill>
                <a:latin typeface="Arial"/>
                <a:ea typeface="Arial"/>
                <a:cs typeface="Arial"/>
              </a:defRPr>
            </a:pPr>
            <a:r>
              <a:rPr sz="1125"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36106E56-BE0F-45A5-A74F-5EF5585F8D1D}"/>
              </a:ext>
            </a:extLst>
          </p:cNvPr>
          <p:cNvSpPr>
            <a:spLocks xmlns:a="http://schemas.openxmlformats.org/drawingml/2006/main" noGrp="1"/>
          </p:cNvSpPr>
          <p:nvPr/>
        </p:nvSpPr>
        <p:spPr>
          <a:xfrm xmlns:a="http://schemas.openxmlformats.org/drawingml/2006/main">
            <a:off x="609600" y="6286500"/>
            <a:ext cx="10382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182D30"/>
                </a:solidFill>
                <a:latin typeface="Arial"/>
                <a:ea typeface="Arial"/>
                <a:cs typeface="Arial"/>
              </a:defRPr>
            </a:defPPr>
            <a:lvl1pPr>
              <a:buNone/>
              <a:defRPr sz="1125" b="0">
                <a:solidFill>
                  <a:srgbClr val="182D30"/>
                </a:solidFill>
                <a:latin typeface="Arial"/>
                <a:ea typeface="Arial"/>
                <a:cs typeface="Arial"/>
              </a:defRPr>
            </a:lvl1pPr>
            <a:lvl2pPr>
              <a:buNone/>
              <a:defRPr sz="1125" b="0">
                <a:solidFill>
                  <a:srgbClr val="182D30"/>
                </a:solidFill>
                <a:latin typeface="Arial"/>
                <a:ea typeface="Arial"/>
                <a:cs typeface="Arial"/>
              </a:defRPr>
            </a:lvl2pPr>
            <a:lvl3pPr>
              <a:buNone/>
              <a:defRPr sz="1125" b="0">
                <a:solidFill>
                  <a:srgbClr val="182D30"/>
                </a:solidFill>
                <a:latin typeface="Arial"/>
                <a:ea typeface="Arial"/>
                <a:cs typeface="Arial"/>
              </a:defRPr>
            </a:lvl3pPr>
            <a:lvl4pPr>
              <a:buNone/>
              <a:defRPr sz="1125" b="0">
                <a:solidFill>
                  <a:srgbClr val="182D30"/>
                </a:solidFill>
                <a:latin typeface="Arial"/>
                <a:ea typeface="Arial"/>
                <a:cs typeface="Arial"/>
              </a:defRPr>
            </a:lvl4pPr>
            <a:lvl5pPr>
              <a:buNone/>
              <a:defRPr sz="1125" b="0">
                <a:solidFill>
                  <a:srgbClr val="182D30"/>
                </a:solidFill>
                <a:latin typeface="Arial"/>
                <a:ea typeface="Arial"/>
                <a:cs typeface="Arial"/>
              </a:defRPr>
            </a:lvl5pPr>
            <a:lvl6pPr>
              <a:buNone/>
              <a:defRPr sz="1125" b="0">
                <a:solidFill>
                  <a:srgbClr val="182D30"/>
                </a:solidFill>
                <a:latin typeface="Arial"/>
                <a:ea typeface="Arial"/>
                <a:cs typeface="Arial"/>
              </a:defRPr>
            </a:lvl6pPr>
            <a:lvl7pPr>
              <a:buNone/>
              <a:defRPr sz="1125" b="0">
                <a:solidFill>
                  <a:srgbClr val="182D30"/>
                </a:solidFill>
                <a:latin typeface="Arial"/>
                <a:ea typeface="Arial"/>
                <a:cs typeface="Arial"/>
              </a:defRPr>
            </a:lvl7pPr>
            <a:lvl8pPr>
              <a:buNone/>
              <a:defRPr sz="1125" b="0">
                <a:solidFill>
                  <a:srgbClr val="182D30"/>
                </a:solidFill>
                <a:latin typeface="Arial"/>
                <a:ea typeface="Arial"/>
                <a:cs typeface="Arial"/>
              </a:defRPr>
            </a:lvl8pPr>
            <a:lvl9pPr>
              <a:buNone/>
              <a:defRPr sz="1125" b="0">
                <a:solidFill>
                  <a:srgbClr val="182D30"/>
                </a:solidFill>
                <a:latin typeface="Arial"/>
                <a:ea typeface="Arial"/>
                <a:cs typeface="Arial"/>
              </a:defRPr>
            </a:lvl9pPr>
          </a:lstStyle>
          <a:p xmlns:a="http://schemas.openxmlformats.org/drawingml/2006/main">
            <a:pPr>
              <a:buNone/>
              <a:defRPr sz="1125" b="0">
                <a:solidFill>
                  <a:srgbClr val="182D30"/>
                </a:solidFill>
                <a:latin typeface="Arial"/>
                <a:ea typeface="Arial"/>
                <a:cs typeface="Arial"/>
              </a:defRPr>
            </a:pPr>
            <a:r>
              <a:rPr sz="1125" b="0">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9C0F2A25-BDF5-47C4-B628-9E70DE54F7D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AF879FC2-8BA5-48CD-B19C-BB50388F3EB0}"/>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68C1533A-7489-4C48-82A2-20A216D12081}"/>
              </a:ext>
            </a:extLst>
          </p:cNvPr>
          <p:cNvSpPr>
            <a:spLocks xmlns:a="http://schemas.openxmlformats.org/drawingml/2006/main" noGrp="1"/>
          </p:cNvSpPr>
          <p:nvPr/>
        </p:nvSpPr>
        <p:spPr>
          <a:xfrm xmlns:a="http://schemas.openxmlformats.org/drawingml/2006/main">
            <a:off x="609600" y="24765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ECE38F87-EBD5-4F79-AB88-604C06A2366B}"/>
              </a:ext>
            </a:extLst>
          </p:cNvPr>
          <p:cNvSpPr>
            <a:spLocks xmlns:a="http://schemas.openxmlformats.org/drawingml/2006/main" noGrp="1"/>
          </p:cNvSpPr>
          <p:nvPr/>
        </p:nvSpPr>
        <p:spPr>
          <a:xfrm xmlns:a="http://schemas.openxmlformats.org/drawingml/2006/main">
            <a:off x="4381500" y="247650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166C34E5-B848-4888-8813-89CE567AD3A2}"/>
              </a:ext>
            </a:extLst>
          </p:cNvPr>
          <p:cNvSpPr>
            <a:spLocks xmlns:a="http://schemas.openxmlformats.org/drawingml/2006/main" noGrp="1"/>
          </p:cNvSpPr>
          <p:nvPr/>
        </p:nvSpPr>
        <p:spPr>
          <a:xfrm xmlns:a="http://schemas.openxmlformats.org/drawingml/2006/main">
            <a:off x="609600" y="3667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F3E5D666-2EC8-4D40-B844-8B514ACF4133}"/>
              </a:ext>
            </a:extLst>
          </p:cNvPr>
          <p:cNvSpPr>
            <a:spLocks xmlns:a="http://schemas.openxmlformats.org/drawingml/2006/main" noGrp="1"/>
          </p:cNvSpPr>
          <p:nvPr/>
        </p:nvSpPr>
        <p:spPr>
          <a:xfrm xmlns:a="http://schemas.openxmlformats.org/drawingml/2006/main">
            <a:off x="4381500" y="3667125"/>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F7568ED8-567B-4713-9A88-548249C551E6}"/>
              </a:ext>
            </a:extLst>
          </p:cNvPr>
          <p:cNvSpPr>
            <a:spLocks xmlns:a="http://schemas.openxmlformats.org/drawingml/2006/main" noGrp="1"/>
          </p:cNvSpPr>
          <p:nvPr/>
        </p:nvSpPr>
        <p:spPr>
          <a:xfrm xmlns:a="http://schemas.openxmlformats.org/drawingml/2006/main">
            <a:off x="609600" y="485775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EEC2CCC1-E1DF-4A4B-BB31-4CE480A3D447}"/>
              </a:ext>
            </a:extLst>
          </p:cNvPr>
          <p:cNvSpPr>
            <a:spLocks xmlns:a="http://schemas.openxmlformats.org/drawingml/2006/main" noGrp="1"/>
          </p:cNvSpPr>
          <p:nvPr/>
        </p:nvSpPr>
        <p:spPr>
          <a:xfrm xmlns:a="http://schemas.openxmlformats.org/drawingml/2006/main">
            <a:off x="4381500" y="485775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549DBCBF-600D-472C-B762-FAEDCDDCB01F}"/>
              </a:ext>
            </a:extLst>
          </p:cNvPr>
          <p:cNvSpPr>
            <a:spLocks xmlns:a="http://schemas.openxmlformats.org/drawingml/2006/main" noGrp="1"/>
          </p:cNvSpPr>
          <p:nvPr/>
        </p:nvSpPr>
        <p:spPr>
          <a:xfrm xmlns:a="http://schemas.openxmlformats.org/drawingml/2006/main">
            <a:off x="609600" y="6124575"/>
            <a:ext cx="10382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u="sng">
                <a:solidFill>
                  <a:srgbClr val="123BE9"/>
                </a:solidFill>
                <a:latin typeface="Arial"/>
                <a:ea typeface="Arial"/>
                <a:cs typeface="Arial"/>
                <a:hlinkClick xmlns:r="http://schemas.openxmlformats.org/officeDocument/2006/relationships" r:id="Ra0a638931fcf42b6"/>
              </a:rPr>
              <a:t/>
            </a:r>
          </a:p>
        </p:txBody>
      </p:sp>
      <p:sp>
        <p:nvSpPr>
          <p:cNvPr id="20" name="">
            <a:extLst xmlns:a="http://schemas.openxmlformats.org/drawingml/2006/main">
              <a:ext uri="{FF2B5EF4-FFF2-40B4-BE49-F238E27FC236}">
                <a16:creationId xmlns:a16="http://schemas.microsoft.com/office/drawing/2014/main" id="{5F38DA8F-E5EA-4965-B416-F21BBF9B97D8}"/>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B4565191-5088-45E3-8D15-E24B3FD78146}"/>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78FAA22A-699B-4159-90F3-65FA7BC52CF3}"/>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D585D493-2E40-49C0-A8EB-D4F5763BF627}"/>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C06E64F3-85D6-4A36-9BEF-CF9656001884}"/>
              </a:ext>
            </a:extLst>
          </p:cNvPr>
          <p:cNvSpPr>
            <a:spLocks xmlns:a="http://schemas.openxmlformats.org/drawingml/2006/main" noGrp="1"/>
          </p:cNvSpPr>
          <p:nvPr/>
        </p:nvSpPr>
        <p:spPr>
          <a:xfrm xmlns:a="http://schemas.openxmlformats.org/drawingml/2006/main">
            <a:off x="609600" y="24765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7E80A458-3913-439A-9946-5400C06E3921}"/>
              </a:ext>
            </a:extLst>
          </p:cNvPr>
          <p:cNvSpPr>
            <a:spLocks xmlns:a="http://schemas.openxmlformats.org/drawingml/2006/main" noGrp="1"/>
          </p:cNvSpPr>
          <p:nvPr/>
        </p:nvSpPr>
        <p:spPr>
          <a:xfrm xmlns:a="http://schemas.openxmlformats.org/drawingml/2006/main">
            <a:off x="4381500" y="247650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6" name="">
            <a:extLst xmlns:a="http://schemas.openxmlformats.org/drawingml/2006/main">
              <a:ext uri="{FF2B5EF4-FFF2-40B4-BE49-F238E27FC236}">
                <a16:creationId xmlns:a16="http://schemas.microsoft.com/office/drawing/2014/main" id="{E43C3423-B2E3-4B6A-B440-4918FF936F2F}"/>
              </a:ext>
            </a:extLst>
          </p:cNvPr>
          <p:cNvSpPr>
            <a:spLocks xmlns:a="http://schemas.openxmlformats.org/drawingml/2006/main" noGrp="1"/>
          </p:cNvSpPr>
          <p:nvPr/>
        </p:nvSpPr>
        <p:spPr>
          <a:xfrm xmlns:a="http://schemas.openxmlformats.org/drawingml/2006/main">
            <a:off x="609600" y="3667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7" name="">
            <a:extLst xmlns:a="http://schemas.openxmlformats.org/drawingml/2006/main">
              <a:ext uri="{FF2B5EF4-FFF2-40B4-BE49-F238E27FC236}">
                <a16:creationId xmlns:a16="http://schemas.microsoft.com/office/drawing/2014/main" id="{9A764D23-6610-43A4-BF1E-96817C653713}"/>
              </a:ext>
            </a:extLst>
          </p:cNvPr>
          <p:cNvSpPr>
            <a:spLocks xmlns:a="http://schemas.openxmlformats.org/drawingml/2006/main" noGrp="1"/>
          </p:cNvSpPr>
          <p:nvPr/>
        </p:nvSpPr>
        <p:spPr>
          <a:xfrm xmlns:a="http://schemas.openxmlformats.org/drawingml/2006/main">
            <a:off x="4381500" y="3667125"/>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8" name="">
            <a:extLst xmlns:a="http://schemas.openxmlformats.org/drawingml/2006/main">
              <a:ext uri="{FF2B5EF4-FFF2-40B4-BE49-F238E27FC236}">
                <a16:creationId xmlns:a16="http://schemas.microsoft.com/office/drawing/2014/main" id="{1F8CD00A-8487-4D62-BD42-212F0468BB13}"/>
              </a:ext>
            </a:extLst>
          </p:cNvPr>
          <p:cNvSpPr>
            <a:spLocks xmlns:a="http://schemas.openxmlformats.org/drawingml/2006/main" noGrp="1"/>
          </p:cNvSpPr>
          <p:nvPr/>
        </p:nvSpPr>
        <p:spPr>
          <a:xfrm xmlns:a="http://schemas.openxmlformats.org/drawingml/2006/main">
            <a:off x="609600" y="485775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9" name="">
            <a:extLst xmlns:a="http://schemas.openxmlformats.org/drawingml/2006/main">
              <a:ext uri="{FF2B5EF4-FFF2-40B4-BE49-F238E27FC236}">
                <a16:creationId xmlns:a16="http://schemas.microsoft.com/office/drawing/2014/main" id="{8C5D6D42-6ECC-4C46-926C-9C95D44F38C3}"/>
              </a:ext>
            </a:extLst>
          </p:cNvPr>
          <p:cNvSpPr>
            <a:spLocks xmlns:a="http://schemas.openxmlformats.org/drawingml/2006/main" noGrp="1"/>
          </p:cNvSpPr>
          <p:nvPr/>
        </p:nvSpPr>
        <p:spPr>
          <a:xfrm xmlns:a="http://schemas.openxmlformats.org/drawingml/2006/main">
            <a:off x="4381500" y="485775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30" name="">
            <a:extLst xmlns:a="http://schemas.openxmlformats.org/drawingml/2006/main">
              <a:ext uri="{FF2B5EF4-FFF2-40B4-BE49-F238E27FC236}">
                <a16:creationId xmlns:a16="http://schemas.microsoft.com/office/drawing/2014/main" id="{6DB32298-19EF-4CC3-B5F3-C53F54751BDF}"/>
              </a:ext>
            </a:extLst>
          </p:cNvPr>
          <p:cNvSpPr>
            <a:spLocks xmlns:a="http://schemas.openxmlformats.org/drawingml/2006/main" noGrp="1"/>
          </p:cNvSpPr>
          <p:nvPr/>
        </p:nvSpPr>
        <p:spPr>
          <a:xfrm xmlns:a="http://schemas.openxmlformats.org/drawingml/2006/main">
            <a:off x="609600" y="6124575"/>
            <a:ext cx="10382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u="sng">
                <a:solidFill>
                  <a:srgbClr val="123BE9"/>
                </a:solidFill>
                <a:latin typeface="Arial"/>
                <a:ea typeface="Arial"/>
                <a:cs typeface="Arial"/>
                <a:hlinkClick xmlns:r="http://schemas.openxmlformats.org/officeDocument/2006/relationships" r:id="Rb1a9aa135d8a4faa"/>
              </a:rPr>
              <a:t/>
            </a:r>
          </a:p>
        </p:txBody>
      </p:sp>
      <p:sp>
        <p:nvSpPr>
          <p:cNvPr id="31" name="">
            <a:extLst xmlns:a="http://schemas.openxmlformats.org/drawingml/2006/main">
              <a:ext uri="{FF2B5EF4-FFF2-40B4-BE49-F238E27FC236}">
                <a16:creationId xmlns:a16="http://schemas.microsoft.com/office/drawing/2014/main" id="{DFD7E57A-022D-4929-B1BE-DC8D3DCBEC20}"/>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2" name="">
            <a:extLst xmlns:a="http://schemas.openxmlformats.org/drawingml/2006/main">
              <a:ext uri="{FF2B5EF4-FFF2-40B4-BE49-F238E27FC236}">
                <a16:creationId xmlns:a16="http://schemas.microsoft.com/office/drawing/2014/main" id="{30B78CF6-2F59-4180-8601-8A7BA589FBC1}"/>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3" name="">
            <a:extLst xmlns:a="http://schemas.openxmlformats.org/drawingml/2006/main">
              <a:ext uri="{FF2B5EF4-FFF2-40B4-BE49-F238E27FC236}">
                <a16:creationId xmlns:a16="http://schemas.microsoft.com/office/drawing/2014/main" id="{07525636-94F7-416C-BDD8-E89996E55583}"/>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defRPr sz="3300" b="1">
                <a:solidFill>
                  <a:srgbClr val="182D30"/>
                </a:solidFill>
                <a:latin typeface="Arial"/>
                <a:ea typeface="Arial"/>
                <a:cs typeface="Arial"/>
              </a:defRPr>
            </a:lvl1pPr>
            <a:lvl2pPr>
              <a:defRPr sz="3300" b="1">
                <a:solidFill>
                  <a:srgbClr val="182D30"/>
                </a:solidFill>
                <a:latin typeface="Arial"/>
                <a:ea typeface="Arial"/>
                <a:cs typeface="Arial"/>
              </a:defRPr>
            </a:lvl2pPr>
            <a:lvl3pPr>
              <a:defRPr sz="3300" b="1">
                <a:solidFill>
                  <a:srgbClr val="182D30"/>
                </a:solidFill>
                <a:latin typeface="Arial"/>
                <a:ea typeface="Arial"/>
                <a:cs typeface="Arial"/>
              </a:defRPr>
            </a:lvl3pPr>
            <a:lvl4pPr>
              <a:defRPr sz="3300" b="1">
                <a:solidFill>
                  <a:srgbClr val="182D30"/>
                </a:solidFill>
                <a:latin typeface="Arial"/>
                <a:ea typeface="Arial"/>
                <a:cs typeface="Arial"/>
              </a:defRPr>
            </a:lvl4pPr>
            <a:lvl5pPr>
              <a:defRPr sz="3300" b="1">
                <a:solidFill>
                  <a:srgbClr val="182D30"/>
                </a:solidFill>
                <a:latin typeface="Arial"/>
                <a:ea typeface="Arial"/>
                <a:cs typeface="Arial"/>
              </a:defRPr>
            </a:lvl5pPr>
            <a:lvl6pPr>
              <a:defRPr sz="3300" b="1">
                <a:solidFill>
                  <a:srgbClr val="182D30"/>
                </a:solidFill>
                <a:latin typeface="Arial"/>
                <a:ea typeface="Arial"/>
                <a:cs typeface="Arial"/>
              </a:defRPr>
            </a:lvl6pPr>
            <a:lvl7pPr>
              <a:defRPr sz="3300" b="1">
                <a:solidFill>
                  <a:srgbClr val="182D30"/>
                </a:solidFill>
                <a:latin typeface="Arial"/>
                <a:ea typeface="Arial"/>
                <a:cs typeface="Arial"/>
              </a:defRPr>
            </a:lvl7pPr>
            <a:lvl8pPr>
              <a:defRPr sz="3300" b="1">
                <a:solidFill>
                  <a:srgbClr val="182D30"/>
                </a:solidFill>
                <a:latin typeface="Arial"/>
                <a:ea typeface="Arial"/>
                <a:cs typeface="Arial"/>
              </a:defRPr>
            </a:lvl8pPr>
            <a:lvl9pPr>
              <a:defRPr sz="3300" b="1">
                <a:solidFill>
                  <a:srgbClr val="182D30"/>
                </a:solidFill>
                <a:latin typeface="Arial"/>
                <a:ea typeface="Arial"/>
                <a:cs typeface="Arial"/>
              </a:defRPr>
            </a:lvl9pPr>
          </a:lstStyle>
          <a:p xmlns:a="http://schemas.openxmlformats.org/drawingml/2006/main">
            <a:pPr>
              <a:defRPr sz="3300" b="1">
                <a:solidFill>
                  <a:srgbClr val="182D30"/>
                </a:solidFill>
                <a:latin typeface="Arial"/>
                <a:ea typeface="Arial"/>
                <a:cs typeface="Arial"/>
              </a:defRPr>
            </a:pPr>
            <a:r>
              <a:rPr sz="3300" b="1">
                <a:solidFill>
                  <a:srgbClr val="182D30"/>
                </a:solidFill>
                <a:latin typeface="Arial"/>
                <a:ea typeface="Arial"/>
                <a:cs typeface="Arial"/>
              </a:rPr>
              <a:t>The layout reference: Henry.</a:t>
            </a:r>
          </a:p>
        </p:txBody>
      </p:sp>
      <p:sp>
        <p:nvSpPr>
          <p:cNvPr id="34" name="">
            <a:extLst xmlns:a="http://schemas.openxmlformats.org/drawingml/2006/main">
              <a:ext uri="{FF2B5EF4-FFF2-40B4-BE49-F238E27FC236}">
                <a16:creationId xmlns:a16="http://schemas.microsoft.com/office/drawing/2014/main" id="{C08722E2-F5E2-4873-9876-27A42E675E0F}"/>
              </a:ext>
            </a:extLst>
          </p:cNvPr>
          <p:cNvSpPr>
            <a:spLocks xmlns:a="http://schemas.openxmlformats.org/drawingml/2006/main" noGrp="1"/>
          </p:cNvSpPr>
          <p:nvPr/>
        </p:nvSpPr>
        <p:spPr>
          <a:xfrm xmlns:a="http://schemas.openxmlformats.org/drawingml/2006/main">
            <a:off x="609600" y="15525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defRPr sz="1800" b="0">
                <a:solidFill>
                  <a:srgbClr val="182D30"/>
                </a:solidFill>
                <a:latin typeface="Arial"/>
                <a:ea typeface="Arial"/>
                <a:cs typeface="Arial"/>
              </a:defRPr>
            </a:lvl1pPr>
            <a:lvl2pPr>
              <a:defRPr sz="1800" b="0">
                <a:solidFill>
                  <a:srgbClr val="182D30"/>
                </a:solidFill>
                <a:latin typeface="Arial"/>
                <a:ea typeface="Arial"/>
                <a:cs typeface="Arial"/>
              </a:defRPr>
            </a:lvl2pPr>
            <a:lvl3pPr>
              <a:defRPr sz="1800" b="0">
                <a:solidFill>
                  <a:srgbClr val="182D30"/>
                </a:solidFill>
                <a:latin typeface="Arial"/>
                <a:ea typeface="Arial"/>
                <a:cs typeface="Arial"/>
              </a:defRPr>
            </a:lvl3pPr>
            <a:lvl4pPr>
              <a:defRPr sz="1800" b="0">
                <a:solidFill>
                  <a:srgbClr val="182D30"/>
                </a:solidFill>
                <a:latin typeface="Arial"/>
                <a:ea typeface="Arial"/>
                <a:cs typeface="Arial"/>
              </a:defRPr>
            </a:lvl4pPr>
            <a:lvl5pPr>
              <a:defRPr sz="1800" b="0">
                <a:solidFill>
                  <a:srgbClr val="182D30"/>
                </a:solidFill>
                <a:latin typeface="Arial"/>
                <a:ea typeface="Arial"/>
                <a:cs typeface="Arial"/>
              </a:defRPr>
            </a:lvl5pPr>
            <a:lvl6pPr>
              <a:defRPr sz="1800" b="0">
                <a:solidFill>
                  <a:srgbClr val="182D30"/>
                </a:solidFill>
                <a:latin typeface="Arial"/>
                <a:ea typeface="Arial"/>
                <a:cs typeface="Arial"/>
              </a:defRPr>
            </a:lvl6pPr>
            <a:lvl7pPr>
              <a:defRPr sz="1800" b="0">
                <a:solidFill>
                  <a:srgbClr val="182D30"/>
                </a:solidFill>
                <a:latin typeface="Arial"/>
                <a:ea typeface="Arial"/>
                <a:cs typeface="Arial"/>
              </a:defRPr>
            </a:lvl7pPr>
            <a:lvl8pPr>
              <a:defRPr sz="1800" b="0">
                <a:solidFill>
                  <a:srgbClr val="182D30"/>
                </a:solidFill>
                <a:latin typeface="Arial"/>
                <a:ea typeface="Arial"/>
                <a:cs typeface="Arial"/>
              </a:defRPr>
            </a:lvl8pPr>
            <a:lvl9pPr>
              <a:defRPr sz="1800" b="0">
                <a:solidFill>
                  <a:srgbClr val="182D30"/>
                </a:solidFill>
                <a:latin typeface="Arial"/>
                <a:ea typeface="Arial"/>
                <a:cs typeface="Arial"/>
              </a:defRPr>
            </a:lvl9pPr>
          </a:lstStyle>
          <a:p xmlns:a="http://schemas.openxmlformats.org/drawingml/2006/main">
            <a:pPr>
              <a:defRPr sz="1800" b="0">
                <a:solidFill>
                  <a:srgbClr val="182D30"/>
                </a:solidFill>
                <a:latin typeface="Arial"/>
                <a:ea typeface="Arial"/>
                <a:cs typeface="Arial"/>
              </a:defRPr>
            </a:pPr>
            <a:r>
              <a:rPr sz="1800" b="0">
                <a:solidFill>
                  <a:srgbClr val="182D30"/>
                </a:solidFill>
                <a:latin typeface="Arial"/>
                <a:ea typeface="Arial"/>
                <a:cs typeface="Arial"/>
              </a:rPr>
              <a:t>A Canadian builder reference selected to illustrate the arrangement. It does not establish modular manufacture or New York code compliance.</a:t>
            </a:r>
          </a:p>
        </p:txBody>
      </p:sp>
      <p:sp>
        <p:nvSpPr>
          <p:cNvPr id="35" name="">
            <a:extLst xmlns:a="http://schemas.openxmlformats.org/drawingml/2006/main">
              <a:ext uri="{FF2B5EF4-FFF2-40B4-BE49-F238E27FC236}">
                <a16:creationId xmlns:a16="http://schemas.microsoft.com/office/drawing/2014/main" id="{A4A2CD73-4164-4252-A8C5-88AB4435AC6D}"/>
              </a:ext>
            </a:extLst>
          </p:cNvPr>
          <p:cNvSpPr>
            <a:spLocks xmlns:a="http://schemas.openxmlformats.org/drawingml/2006/main" noGrp="1"/>
          </p:cNvSpPr>
          <p:nvPr/>
        </p:nvSpPr>
        <p:spPr>
          <a:xfrm xmlns:a="http://schemas.openxmlformats.org/drawingml/2006/main">
            <a:off x="609600" y="2600325"/>
            <a:ext cx="34290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defRPr sz="1875" b="1">
                <a:solidFill>
                  <a:srgbClr val="123BE9"/>
                </a:solidFill>
                <a:latin typeface="Arial"/>
                <a:ea typeface="Arial"/>
                <a:cs typeface="Arial"/>
              </a:defRPr>
            </a:lvl1pPr>
            <a:lvl2pPr>
              <a:defRPr sz="1875" b="1">
                <a:solidFill>
                  <a:srgbClr val="123BE9"/>
                </a:solidFill>
                <a:latin typeface="Arial"/>
                <a:ea typeface="Arial"/>
                <a:cs typeface="Arial"/>
              </a:defRPr>
            </a:lvl2pPr>
            <a:lvl3pPr>
              <a:defRPr sz="1875" b="1">
                <a:solidFill>
                  <a:srgbClr val="123BE9"/>
                </a:solidFill>
                <a:latin typeface="Arial"/>
                <a:ea typeface="Arial"/>
                <a:cs typeface="Arial"/>
              </a:defRPr>
            </a:lvl3pPr>
            <a:lvl4pPr>
              <a:defRPr sz="1875" b="1">
                <a:solidFill>
                  <a:srgbClr val="123BE9"/>
                </a:solidFill>
                <a:latin typeface="Arial"/>
                <a:ea typeface="Arial"/>
                <a:cs typeface="Arial"/>
              </a:defRPr>
            </a:lvl4pPr>
            <a:lvl5pPr>
              <a:defRPr sz="1875" b="1">
                <a:solidFill>
                  <a:srgbClr val="123BE9"/>
                </a:solidFill>
                <a:latin typeface="Arial"/>
                <a:ea typeface="Arial"/>
                <a:cs typeface="Arial"/>
              </a:defRPr>
            </a:lvl5pPr>
            <a:lvl6pPr>
              <a:defRPr sz="1875" b="1">
                <a:solidFill>
                  <a:srgbClr val="123BE9"/>
                </a:solidFill>
                <a:latin typeface="Arial"/>
                <a:ea typeface="Arial"/>
                <a:cs typeface="Arial"/>
              </a:defRPr>
            </a:lvl6pPr>
            <a:lvl7pPr>
              <a:defRPr sz="1875" b="1">
                <a:solidFill>
                  <a:srgbClr val="123BE9"/>
                </a:solidFill>
                <a:latin typeface="Arial"/>
                <a:ea typeface="Arial"/>
                <a:cs typeface="Arial"/>
              </a:defRPr>
            </a:lvl7pPr>
            <a:lvl8pPr>
              <a:defRPr sz="1875" b="1">
                <a:solidFill>
                  <a:srgbClr val="123BE9"/>
                </a:solidFill>
                <a:latin typeface="Arial"/>
                <a:ea typeface="Arial"/>
                <a:cs typeface="Arial"/>
              </a:defRPr>
            </a:lvl8pPr>
            <a:lvl9pPr>
              <a:defRPr sz="1875" b="1">
                <a:solidFill>
                  <a:srgbClr val="123BE9"/>
                </a:solidFill>
                <a:latin typeface="Arial"/>
                <a:ea typeface="Arial"/>
                <a:cs typeface="Arial"/>
              </a:defRPr>
            </a:lvl9pPr>
          </a:lstStyle>
          <a:p xmlns:a="http://schemas.openxmlformats.org/drawingml/2006/main">
            <a:pPr>
              <a:defRPr sz="1875" b="1">
                <a:solidFill>
                  <a:srgbClr val="123BE9"/>
                </a:solidFill>
                <a:latin typeface="Arial"/>
                <a:ea typeface="Arial"/>
                <a:cs typeface="Arial"/>
              </a:defRPr>
            </a:pPr>
            <a:r>
              <a:rPr sz="1875" b="1">
                <a:solidFill>
                  <a:srgbClr val="123BE9"/>
                </a:solidFill>
                <a:latin typeface="Arial"/>
                <a:ea typeface="Arial"/>
                <a:cs typeface="Arial"/>
              </a:rPr>
              <a:t>Lower apartment</a:t>
            </a:r>
          </a:p>
        </p:txBody>
      </p:sp>
      <p:sp>
        <p:nvSpPr>
          <p:cNvPr id="36" name="">
            <a:extLst xmlns:a="http://schemas.openxmlformats.org/drawingml/2006/main">
              <a:ext uri="{FF2B5EF4-FFF2-40B4-BE49-F238E27FC236}">
                <a16:creationId xmlns:a16="http://schemas.microsoft.com/office/drawing/2014/main" id="{BFB423CD-9A80-43C7-BBB4-F8258FAD06C2}"/>
              </a:ext>
            </a:extLst>
          </p:cNvPr>
          <p:cNvSpPr>
            <a:spLocks xmlns:a="http://schemas.openxmlformats.org/drawingml/2006/main" noGrp="1"/>
          </p:cNvSpPr>
          <p:nvPr/>
        </p:nvSpPr>
        <p:spPr>
          <a:xfrm xmlns:a="http://schemas.openxmlformats.org/drawingml/2006/main">
            <a:off x="4381500" y="2600325"/>
            <a:ext cx="71247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defRPr sz="1725" b="0">
                <a:solidFill>
                  <a:srgbClr val="182D30"/>
                </a:solidFill>
                <a:latin typeface="Arial"/>
                <a:ea typeface="Arial"/>
                <a:cs typeface="Arial"/>
              </a:defRPr>
            </a:lvl1pPr>
            <a:lvl2pPr>
              <a:defRPr sz="1725" b="0">
                <a:solidFill>
                  <a:srgbClr val="182D30"/>
                </a:solidFill>
                <a:latin typeface="Arial"/>
                <a:ea typeface="Arial"/>
                <a:cs typeface="Arial"/>
              </a:defRPr>
            </a:lvl2pPr>
            <a:lvl3pPr>
              <a:defRPr sz="1725" b="0">
                <a:solidFill>
                  <a:srgbClr val="182D30"/>
                </a:solidFill>
                <a:latin typeface="Arial"/>
                <a:ea typeface="Arial"/>
                <a:cs typeface="Arial"/>
              </a:defRPr>
            </a:lvl3pPr>
            <a:lvl4pPr>
              <a:defRPr sz="1725" b="0">
                <a:solidFill>
                  <a:srgbClr val="182D30"/>
                </a:solidFill>
                <a:latin typeface="Arial"/>
                <a:ea typeface="Arial"/>
                <a:cs typeface="Arial"/>
              </a:defRPr>
            </a:lvl4pPr>
            <a:lvl5pPr>
              <a:defRPr sz="1725" b="0">
                <a:solidFill>
                  <a:srgbClr val="182D30"/>
                </a:solidFill>
                <a:latin typeface="Arial"/>
                <a:ea typeface="Arial"/>
                <a:cs typeface="Arial"/>
              </a:defRPr>
            </a:lvl5pPr>
            <a:lvl6pPr>
              <a:defRPr sz="1725" b="0">
                <a:solidFill>
                  <a:srgbClr val="182D30"/>
                </a:solidFill>
                <a:latin typeface="Arial"/>
                <a:ea typeface="Arial"/>
                <a:cs typeface="Arial"/>
              </a:defRPr>
            </a:lvl6pPr>
            <a:lvl7pPr>
              <a:defRPr sz="1725" b="0">
                <a:solidFill>
                  <a:srgbClr val="182D30"/>
                </a:solidFill>
                <a:latin typeface="Arial"/>
                <a:ea typeface="Arial"/>
                <a:cs typeface="Arial"/>
              </a:defRPr>
            </a:lvl7pPr>
            <a:lvl8pPr>
              <a:defRPr sz="1725" b="0">
                <a:solidFill>
                  <a:srgbClr val="182D30"/>
                </a:solidFill>
                <a:latin typeface="Arial"/>
                <a:ea typeface="Arial"/>
                <a:cs typeface="Arial"/>
              </a:defRPr>
            </a:lvl8pPr>
            <a:lvl9pPr>
              <a:defRPr sz="1725" b="0">
                <a:solidFill>
                  <a:srgbClr val="182D30"/>
                </a:solidFill>
                <a:latin typeface="Arial"/>
                <a:ea typeface="Arial"/>
                <a:cs typeface="Arial"/>
              </a:defRPr>
            </a:lvl9pPr>
          </a:lstStyle>
          <a:p xmlns:a="http://schemas.openxmlformats.org/drawingml/2006/main">
            <a:pPr>
              <a:defRPr sz="1725" b="0">
                <a:solidFill>
                  <a:srgbClr val="182D30"/>
                </a:solidFill>
                <a:latin typeface="Arial"/>
                <a:ea typeface="Arial"/>
                <a:cs typeface="Arial"/>
              </a:defRPr>
            </a:pPr>
            <a:r>
              <a:rPr sz="1725" b="0">
                <a:solidFill>
                  <a:srgbClr val="182D30"/>
                </a:solidFill>
                <a:latin typeface="Arial"/>
                <a:ea typeface="Arial"/>
                <a:cs typeface="Arial"/>
              </a:rPr>
              <a:t>Lower suite: 2 bedrooms, 1 bathroom, 727 square feet.</a:t>
            </a:r>
          </a:p>
        </p:txBody>
      </p:sp>
      <p:sp>
        <p:nvSpPr>
          <p:cNvPr id="37" name="">
            <a:extLst xmlns:a="http://schemas.openxmlformats.org/drawingml/2006/main">
              <a:ext uri="{FF2B5EF4-FFF2-40B4-BE49-F238E27FC236}">
                <a16:creationId xmlns:a16="http://schemas.microsoft.com/office/drawing/2014/main" id="{0C3EC6F5-FB1A-41D5-97FC-909561D704D2}"/>
              </a:ext>
            </a:extLst>
          </p:cNvPr>
          <p:cNvSpPr>
            <a:spLocks xmlns:a="http://schemas.openxmlformats.org/drawingml/2006/main" noGrp="1"/>
          </p:cNvSpPr>
          <p:nvPr/>
        </p:nvSpPr>
        <p:spPr>
          <a:xfrm xmlns:a="http://schemas.openxmlformats.org/drawingml/2006/main">
            <a:off x="609600" y="3752850"/>
            <a:ext cx="34290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defRPr sz="1875" b="1">
                <a:solidFill>
                  <a:srgbClr val="123BE9"/>
                </a:solidFill>
                <a:latin typeface="Arial"/>
                <a:ea typeface="Arial"/>
                <a:cs typeface="Arial"/>
              </a:defRPr>
            </a:lvl1pPr>
            <a:lvl2pPr>
              <a:defRPr sz="1875" b="1">
                <a:solidFill>
                  <a:srgbClr val="123BE9"/>
                </a:solidFill>
                <a:latin typeface="Arial"/>
                <a:ea typeface="Arial"/>
                <a:cs typeface="Arial"/>
              </a:defRPr>
            </a:lvl2pPr>
            <a:lvl3pPr>
              <a:defRPr sz="1875" b="1">
                <a:solidFill>
                  <a:srgbClr val="123BE9"/>
                </a:solidFill>
                <a:latin typeface="Arial"/>
                <a:ea typeface="Arial"/>
                <a:cs typeface="Arial"/>
              </a:defRPr>
            </a:lvl3pPr>
            <a:lvl4pPr>
              <a:defRPr sz="1875" b="1">
                <a:solidFill>
                  <a:srgbClr val="123BE9"/>
                </a:solidFill>
                <a:latin typeface="Arial"/>
                <a:ea typeface="Arial"/>
                <a:cs typeface="Arial"/>
              </a:defRPr>
            </a:lvl4pPr>
            <a:lvl5pPr>
              <a:defRPr sz="1875" b="1">
                <a:solidFill>
                  <a:srgbClr val="123BE9"/>
                </a:solidFill>
                <a:latin typeface="Arial"/>
                <a:ea typeface="Arial"/>
                <a:cs typeface="Arial"/>
              </a:defRPr>
            </a:lvl5pPr>
            <a:lvl6pPr>
              <a:defRPr sz="1875" b="1">
                <a:solidFill>
                  <a:srgbClr val="123BE9"/>
                </a:solidFill>
                <a:latin typeface="Arial"/>
                <a:ea typeface="Arial"/>
                <a:cs typeface="Arial"/>
              </a:defRPr>
            </a:lvl6pPr>
            <a:lvl7pPr>
              <a:defRPr sz="1875" b="1">
                <a:solidFill>
                  <a:srgbClr val="123BE9"/>
                </a:solidFill>
                <a:latin typeface="Arial"/>
                <a:ea typeface="Arial"/>
                <a:cs typeface="Arial"/>
              </a:defRPr>
            </a:lvl7pPr>
            <a:lvl8pPr>
              <a:defRPr sz="1875" b="1">
                <a:solidFill>
                  <a:srgbClr val="123BE9"/>
                </a:solidFill>
                <a:latin typeface="Arial"/>
                <a:ea typeface="Arial"/>
                <a:cs typeface="Arial"/>
              </a:defRPr>
            </a:lvl8pPr>
            <a:lvl9pPr>
              <a:defRPr sz="1875" b="1">
                <a:solidFill>
                  <a:srgbClr val="123BE9"/>
                </a:solidFill>
                <a:latin typeface="Arial"/>
                <a:ea typeface="Arial"/>
                <a:cs typeface="Arial"/>
              </a:defRPr>
            </a:lvl9pPr>
          </a:lstStyle>
          <a:p xmlns:a="http://schemas.openxmlformats.org/drawingml/2006/main">
            <a:pPr>
              <a:defRPr sz="1875" b="1">
                <a:solidFill>
                  <a:srgbClr val="123BE9"/>
                </a:solidFill>
                <a:latin typeface="Arial"/>
                <a:ea typeface="Arial"/>
                <a:cs typeface="Arial"/>
              </a:defRPr>
            </a:pPr>
            <a:r>
              <a:rPr sz="1875" b="1">
                <a:solidFill>
                  <a:srgbClr val="123BE9"/>
                </a:solidFill>
                <a:latin typeface="Arial"/>
                <a:ea typeface="Arial"/>
                <a:cs typeface="Arial"/>
              </a:rPr>
              <a:t>Two-floor home above</a:t>
            </a:r>
          </a:p>
        </p:txBody>
      </p:sp>
      <p:sp>
        <p:nvSpPr>
          <p:cNvPr id="38" name="">
            <a:extLst xmlns:a="http://schemas.openxmlformats.org/drawingml/2006/main">
              <a:ext uri="{FF2B5EF4-FFF2-40B4-BE49-F238E27FC236}">
                <a16:creationId xmlns:a16="http://schemas.microsoft.com/office/drawing/2014/main" id="{89398857-6CA3-42EC-A48D-D2F419598441}"/>
              </a:ext>
            </a:extLst>
          </p:cNvPr>
          <p:cNvSpPr>
            <a:spLocks xmlns:a="http://schemas.openxmlformats.org/drawingml/2006/main" noGrp="1"/>
          </p:cNvSpPr>
          <p:nvPr/>
        </p:nvSpPr>
        <p:spPr>
          <a:xfrm xmlns:a="http://schemas.openxmlformats.org/drawingml/2006/main">
            <a:off x="4381500" y="3752850"/>
            <a:ext cx="71247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defRPr sz="1725" b="0">
                <a:solidFill>
                  <a:srgbClr val="182D30"/>
                </a:solidFill>
                <a:latin typeface="Arial"/>
                <a:ea typeface="Arial"/>
                <a:cs typeface="Arial"/>
              </a:defRPr>
            </a:lvl1pPr>
            <a:lvl2pPr>
              <a:defRPr sz="1725" b="0">
                <a:solidFill>
                  <a:srgbClr val="182D30"/>
                </a:solidFill>
                <a:latin typeface="Arial"/>
                <a:ea typeface="Arial"/>
                <a:cs typeface="Arial"/>
              </a:defRPr>
            </a:lvl2pPr>
            <a:lvl3pPr>
              <a:defRPr sz="1725" b="0">
                <a:solidFill>
                  <a:srgbClr val="182D30"/>
                </a:solidFill>
                <a:latin typeface="Arial"/>
                <a:ea typeface="Arial"/>
                <a:cs typeface="Arial"/>
              </a:defRPr>
            </a:lvl3pPr>
            <a:lvl4pPr>
              <a:defRPr sz="1725" b="0">
                <a:solidFill>
                  <a:srgbClr val="182D30"/>
                </a:solidFill>
                <a:latin typeface="Arial"/>
                <a:ea typeface="Arial"/>
                <a:cs typeface="Arial"/>
              </a:defRPr>
            </a:lvl4pPr>
            <a:lvl5pPr>
              <a:defRPr sz="1725" b="0">
                <a:solidFill>
                  <a:srgbClr val="182D30"/>
                </a:solidFill>
                <a:latin typeface="Arial"/>
                <a:ea typeface="Arial"/>
                <a:cs typeface="Arial"/>
              </a:defRPr>
            </a:lvl5pPr>
            <a:lvl6pPr>
              <a:defRPr sz="1725" b="0">
                <a:solidFill>
                  <a:srgbClr val="182D30"/>
                </a:solidFill>
                <a:latin typeface="Arial"/>
                <a:ea typeface="Arial"/>
                <a:cs typeface="Arial"/>
              </a:defRPr>
            </a:lvl6pPr>
            <a:lvl7pPr>
              <a:defRPr sz="1725" b="0">
                <a:solidFill>
                  <a:srgbClr val="182D30"/>
                </a:solidFill>
                <a:latin typeface="Arial"/>
                <a:ea typeface="Arial"/>
                <a:cs typeface="Arial"/>
              </a:defRPr>
            </a:lvl7pPr>
            <a:lvl8pPr>
              <a:defRPr sz="1725" b="0">
                <a:solidFill>
                  <a:srgbClr val="182D30"/>
                </a:solidFill>
                <a:latin typeface="Arial"/>
                <a:ea typeface="Arial"/>
                <a:cs typeface="Arial"/>
              </a:defRPr>
            </a:lvl8pPr>
            <a:lvl9pPr>
              <a:defRPr sz="1725" b="0">
                <a:solidFill>
                  <a:srgbClr val="182D30"/>
                </a:solidFill>
                <a:latin typeface="Arial"/>
                <a:ea typeface="Arial"/>
                <a:cs typeface="Arial"/>
              </a:defRPr>
            </a:lvl9pPr>
          </a:lstStyle>
          <a:p xmlns:a="http://schemas.openxmlformats.org/drawingml/2006/main">
            <a:pPr>
              <a:defRPr sz="1725" b="0">
                <a:solidFill>
                  <a:srgbClr val="182D30"/>
                </a:solidFill>
                <a:latin typeface="Arial"/>
                <a:ea typeface="Arial"/>
                <a:cs typeface="Arial"/>
              </a:defRPr>
            </a:pPr>
            <a:r>
              <a:rPr sz="1725" b="0">
                <a:solidFill>
                  <a:srgbClr val="182D30"/>
                </a:solidFill>
                <a:latin typeface="Arial"/>
                <a:ea typeface="Arial"/>
                <a:cs typeface="Arial"/>
              </a:rPr>
              <a:t>Upper home: 3 bedrooms, 2.5 bathrooms over two floors, 1,422 square feet.</a:t>
            </a:r>
          </a:p>
        </p:txBody>
      </p:sp>
      <p:sp>
        <p:nvSpPr>
          <p:cNvPr id="39" name="">
            <a:extLst xmlns:a="http://schemas.openxmlformats.org/drawingml/2006/main">
              <a:ext uri="{FF2B5EF4-FFF2-40B4-BE49-F238E27FC236}">
                <a16:creationId xmlns:a16="http://schemas.microsoft.com/office/drawing/2014/main" id="{0F35197C-3C4B-485F-8F03-903AE31A2B37}"/>
              </a:ext>
            </a:extLst>
          </p:cNvPr>
          <p:cNvSpPr>
            <a:spLocks xmlns:a="http://schemas.openxmlformats.org/drawingml/2006/main" noGrp="1"/>
          </p:cNvSpPr>
          <p:nvPr/>
        </p:nvSpPr>
        <p:spPr>
          <a:xfrm xmlns:a="http://schemas.openxmlformats.org/drawingml/2006/main">
            <a:off x="609600" y="4905375"/>
            <a:ext cx="34290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defRPr sz="1875" b="1">
                <a:solidFill>
                  <a:srgbClr val="123BE9"/>
                </a:solidFill>
                <a:latin typeface="Arial"/>
                <a:ea typeface="Arial"/>
                <a:cs typeface="Arial"/>
              </a:defRPr>
            </a:lvl1pPr>
            <a:lvl2pPr>
              <a:defRPr sz="1875" b="1">
                <a:solidFill>
                  <a:srgbClr val="123BE9"/>
                </a:solidFill>
                <a:latin typeface="Arial"/>
                <a:ea typeface="Arial"/>
                <a:cs typeface="Arial"/>
              </a:defRPr>
            </a:lvl2pPr>
            <a:lvl3pPr>
              <a:defRPr sz="1875" b="1">
                <a:solidFill>
                  <a:srgbClr val="123BE9"/>
                </a:solidFill>
                <a:latin typeface="Arial"/>
                <a:ea typeface="Arial"/>
                <a:cs typeface="Arial"/>
              </a:defRPr>
            </a:lvl3pPr>
            <a:lvl4pPr>
              <a:defRPr sz="1875" b="1">
                <a:solidFill>
                  <a:srgbClr val="123BE9"/>
                </a:solidFill>
                <a:latin typeface="Arial"/>
                <a:ea typeface="Arial"/>
                <a:cs typeface="Arial"/>
              </a:defRPr>
            </a:lvl4pPr>
            <a:lvl5pPr>
              <a:defRPr sz="1875" b="1">
                <a:solidFill>
                  <a:srgbClr val="123BE9"/>
                </a:solidFill>
                <a:latin typeface="Arial"/>
                <a:ea typeface="Arial"/>
                <a:cs typeface="Arial"/>
              </a:defRPr>
            </a:lvl5pPr>
            <a:lvl6pPr>
              <a:defRPr sz="1875" b="1">
                <a:solidFill>
                  <a:srgbClr val="123BE9"/>
                </a:solidFill>
                <a:latin typeface="Arial"/>
                <a:ea typeface="Arial"/>
                <a:cs typeface="Arial"/>
              </a:defRPr>
            </a:lvl6pPr>
            <a:lvl7pPr>
              <a:defRPr sz="1875" b="1">
                <a:solidFill>
                  <a:srgbClr val="123BE9"/>
                </a:solidFill>
                <a:latin typeface="Arial"/>
                <a:ea typeface="Arial"/>
                <a:cs typeface="Arial"/>
              </a:defRPr>
            </a:lvl7pPr>
            <a:lvl8pPr>
              <a:defRPr sz="1875" b="1">
                <a:solidFill>
                  <a:srgbClr val="123BE9"/>
                </a:solidFill>
                <a:latin typeface="Arial"/>
                <a:ea typeface="Arial"/>
                <a:cs typeface="Arial"/>
              </a:defRPr>
            </a:lvl8pPr>
            <a:lvl9pPr>
              <a:defRPr sz="1875" b="1">
                <a:solidFill>
                  <a:srgbClr val="123BE9"/>
                </a:solidFill>
                <a:latin typeface="Arial"/>
                <a:ea typeface="Arial"/>
                <a:cs typeface="Arial"/>
              </a:defRPr>
            </a:lvl9pPr>
          </a:lstStyle>
          <a:p xmlns:a="http://schemas.openxmlformats.org/drawingml/2006/main">
            <a:pPr>
              <a:defRPr sz="1875" b="1">
                <a:solidFill>
                  <a:srgbClr val="123BE9"/>
                </a:solidFill>
                <a:latin typeface="Arial"/>
                <a:ea typeface="Arial"/>
                <a:cs typeface="Arial"/>
              </a:defRPr>
            </a:pPr>
            <a:r>
              <a:rPr sz="1875" b="1">
                <a:solidFill>
                  <a:srgbClr val="123BE9"/>
                </a:solidFill>
                <a:latin typeface="Arial"/>
                <a:ea typeface="Arial"/>
                <a:cs typeface="Arial"/>
              </a:rPr>
              <a:t>What still needs checking</a:t>
            </a:r>
          </a:p>
        </p:txBody>
      </p:sp>
      <p:sp>
        <p:nvSpPr>
          <p:cNvPr id="40" name="">
            <a:extLst xmlns:a="http://schemas.openxmlformats.org/drawingml/2006/main">
              <a:ext uri="{FF2B5EF4-FFF2-40B4-BE49-F238E27FC236}">
                <a16:creationId xmlns:a16="http://schemas.microsoft.com/office/drawing/2014/main" id="{76A10C25-5F13-4733-B44A-7084F82601CF}"/>
              </a:ext>
            </a:extLst>
          </p:cNvPr>
          <p:cNvSpPr>
            <a:spLocks xmlns:a="http://schemas.openxmlformats.org/drawingml/2006/main" noGrp="1"/>
          </p:cNvSpPr>
          <p:nvPr/>
        </p:nvSpPr>
        <p:spPr>
          <a:xfrm xmlns:a="http://schemas.openxmlformats.org/drawingml/2006/main">
            <a:off x="4381500" y="4905375"/>
            <a:ext cx="71247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defRPr sz="1725" b="0">
                <a:solidFill>
                  <a:srgbClr val="182D30"/>
                </a:solidFill>
                <a:latin typeface="Arial"/>
                <a:ea typeface="Arial"/>
                <a:cs typeface="Arial"/>
              </a:defRPr>
            </a:lvl1pPr>
            <a:lvl2pPr>
              <a:defRPr sz="1725" b="0">
                <a:solidFill>
                  <a:srgbClr val="182D30"/>
                </a:solidFill>
                <a:latin typeface="Arial"/>
                <a:ea typeface="Arial"/>
                <a:cs typeface="Arial"/>
              </a:defRPr>
            </a:lvl2pPr>
            <a:lvl3pPr>
              <a:defRPr sz="1725" b="0">
                <a:solidFill>
                  <a:srgbClr val="182D30"/>
                </a:solidFill>
                <a:latin typeface="Arial"/>
                <a:ea typeface="Arial"/>
                <a:cs typeface="Arial"/>
              </a:defRPr>
            </a:lvl3pPr>
            <a:lvl4pPr>
              <a:defRPr sz="1725" b="0">
                <a:solidFill>
                  <a:srgbClr val="182D30"/>
                </a:solidFill>
                <a:latin typeface="Arial"/>
                <a:ea typeface="Arial"/>
                <a:cs typeface="Arial"/>
              </a:defRPr>
            </a:lvl4pPr>
            <a:lvl5pPr>
              <a:defRPr sz="1725" b="0">
                <a:solidFill>
                  <a:srgbClr val="182D30"/>
                </a:solidFill>
                <a:latin typeface="Arial"/>
                <a:ea typeface="Arial"/>
                <a:cs typeface="Arial"/>
              </a:defRPr>
            </a:lvl5pPr>
            <a:lvl6pPr>
              <a:defRPr sz="1725" b="0">
                <a:solidFill>
                  <a:srgbClr val="182D30"/>
                </a:solidFill>
                <a:latin typeface="Arial"/>
                <a:ea typeface="Arial"/>
                <a:cs typeface="Arial"/>
              </a:defRPr>
            </a:lvl6pPr>
            <a:lvl7pPr>
              <a:defRPr sz="1725" b="0">
                <a:solidFill>
                  <a:srgbClr val="182D30"/>
                </a:solidFill>
                <a:latin typeface="Arial"/>
                <a:ea typeface="Arial"/>
                <a:cs typeface="Arial"/>
              </a:defRPr>
            </a:lvl7pPr>
            <a:lvl8pPr>
              <a:defRPr sz="1725" b="0">
                <a:solidFill>
                  <a:srgbClr val="182D30"/>
                </a:solidFill>
                <a:latin typeface="Arial"/>
                <a:ea typeface="Arial"/>
                <a:cs typeface="Arial"/>
              </a:defRPr>
            </a:lvl8pPr>
            <a:lvl9pPr>
              <a:defRPr sz="1725" b="0">
                <a:solidFill>
                  <a:srgbClr val="182D30"/>
                </a:solidFill>
                <a:latin typeface="Arial"/>
                <a:ea typeface="Arial"/>
                <a:cs typeface="Arial"/>
              </a:defRPr>
            </a:lvl9pPr>
          </a:lstStyle>
          <a:p xmlns:a="http://schemas.openxmlformats.org/drawingml/2006/main">
            <a:pPr>
              <a:defRPr sz="1725" b="0">
                <a:solidFill>
                  <a:srgbClr val="182D30"/>
                </a:solidFill>
                <a:latin typeface="Arial"/>
                <a:ea typeface="Arial"/>
                <a:cs typeface="Arial"/>
              </a:defRPr>
            </a:pPr>
            <a:r>
              <a:rPr sz="1725" b="0">
                <a:solidFill>
                  <a:srgbClr val="182D30"/>
                </a:solidFill>
                <a:latin typeface="Arial"/>
                <a:ea typeface="Arial"/>
                <a:cs typeface="Arial"/>
              </a:rPr>
              <a:t>Confirm an independent basement entrance/stair route. Width, depth, setbacks, basement suitability and roof access remain unverified; no 25-by-100-foot lot fit is established.</a:t>
            </a:r>
          </a:p>
        </p:txBody>
      </p:sp>
      <p:sp>
        <p:nvSpPr>
          <p:cNvPr id="41" name="">
            <a:extLst xmlns:a="http://schemas.openxmlformats.org/drawingml/2006/main">
              <a:ext uri="{FF2B5EF4-FFF2-40B4-BE49-F238E27FC236}">
                <a16:creationId xmlns:a16="http://schemas.microsoft.com/office/drawing/2014/main" id="{2A3C5B08-424C-4926-8123-0B5F00BD73DE}"/>
              </a:ext>
            </a:extLst>
          </p:cNvPr>
          <p:cNvSpPr>
            <a:spLocks xmlns:a="http://schemas.openxmlformats.org/drawingml/2006/main" noGrp="1"/>
          </p:cNvSpPr>
          <p:nvPr/>
        </p:nvSpPr>
        <p:spPr>
          <a:xfrm xmlns:a="http://schemas.openxmlformats.org/drawingml/2006/main">
            <a:off x="609600" y="6172200"/>
            <a:ext cx="10382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defRPr sz="1425" b="1">
                <a:solidFill>
                  <a:srgbClr val="123BE9"/>
                </a:solidFill>
                <a:latin typeface="Arial"/>
                <a:ea typeface="Arial"/>
                <a:cs typeface="Arial"/>
              </a:defRPr>
            </a:lvl1pPr>
            <a:lvl2pPr>
              <a:defRPr sz="1425" b="1">
                <a:solidFill>
                  <a:srgbClr val="123BE9"/>
                </a:solidFill>
                <a:latin typeface="Arial"/>
                <a:ea typeface="Arial"/>
                <a:cs typeface="Arial"/>
              </a:defRPr>
            </a:lvl2pPr>
            <a:lvl3pPr>
              <a:defRPr sz="1425" b="1">
                <a:solidFill>
                  <a:srgbClr val="123BE9"/>
                </a:solidFill>
                <a:latin typeface="Arial"/>
                <a:ea typeface="Arial"/>
                <a:cs typeface="Arial"/>
              </a:defRPr>
            </a:lvl3pPr>
            <a:lvl4pPr>
              <a:defRPr sz="1425" b="1">
                <a:solidFill>
                  <a:srgbClr val="123BE9"/>
                </a:solidFill>
                <a:latin typeface="Arial"/>
                <a:ea typeface="Arial"/>
                <a:cs typeface="Arial"/>
              </a:defRPr>
            </a:lvl4pPr>
            <a:lvl5pPr>
              <a:defRPr sz="1425" b="1">
                <a:solidFill>
                  <a:srgbClr val="123BE9"/>
                </a:solidFill>
                <a:latin typeface="Arial"/>
                <a:ea typeface="Arial"/>
                <a:cs typeface="Arial"/>
              </a:defRPr>
            </a:lvl5pPr>
            <a:lvl6pPr>
              <a:defRPr sz="1425" b="1">
                <a:solidFill>
                  <a:srgbClr val="123BE9"/>
                </a:solidFill>
                <a:latin typeface="Arial"/>
                <a:ea typeface="Arial"/>
                <a:cs typeface="Arial"/>
              </a:defRPr>
            </a:lvl6pPr>
            <a:lvl7pPr>
              <a:defRPr sz="1425" b="1">
                <a:solidFill>
                  <a:srgbClr val="123BE9"/>
                </a:solidFill>
                <a:latin typeface="Arial"/>
                <a:ea typeface="Arial"/>
                <a:cs typeface="Arial"/>
              </a:defRPr>
            </a:lvl7pPr>
            <a:lvl8pPr>
              <a:defRPr sz="1425" b="1">
                <a:solidFill>
                  <a:srgbClr val="123BE9"/>
                </a:solidFill>
                <a:latin typeface="Arial"/>
                <a:ea typeface="Arial"/>
                <a:cs typeface="Arial"/>
              </a:defRPr>
            </a:lvl8pPr>
            <a:lvl9pPr>
              <a:defRPr sz="1425" b="1">
                <a:solidFill>
                  <a:srgbClr val="123BE9"/>
                </a:solidFill>
                <a:latin typeface="Arial"/>
                <a:ea typeface="Arial"/>
                <a:cs typeface="Arial"/>
              </a:defRPr>
            </a:lvl9pPr>
          </a:lstStyle>
          <a:p xmlns:a="http://schemas.openxmlformats.org/drawingml/2006/main">
            <a:pPr>
              <a:defRPr sz="1425" b="1">
                <a:solidFill>
                  <a:srgbClr val="123BE9"/>
                </a:solidFill>
                <a:latin typeface="Arial"/>
                <a:ea typeface="Arial"/>
                <a:cs typeface="Arial"/>
              </a:defRPr>
            </a:pPr>
            <a:r>
              <a:rPr sz="1425" b="1" u="sng">
                <a:solidFill>
                  <a:srgbClr val="123BE9"/>
                </a:solidFill>
                <a:latin typeface="Arial"/>
                <a:ea typeface="Arial"/>
                <a:cs typeface="Arial"/>
                <a:hlinkClick xmlns:r="http://schemas.openxmlformats.org/officeDocument/2006/relationships" r:id="R9388ca4e39e7432c"/>
              </a:rPr>
              <a:t>Open Henry’s actual builder drawing ↗</a:t>
            </a:r>
          </a:p>
        </p:txBody>
      </p:sp>
      <p:sp>
        <p:nvSpPr>
          <p:cNvPr id="42" name="">
            <a:extLst xmlns:a="http://schemas.openxmlformats.org/drawingml/2006/main">
              <a:ext uri="{FF2B5EF4-FFF2-40B4-BE49-F238E27FC236}">
                <a16:creationId xmlns:a16="http://schemas.microsoft.com/office/drawing/2014/main" id="{DCA0EE4A-D1BC-4351-8B11-1297ABA65197}"/>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defRPr sz="900" b="0">
                <a:solidFill>
                  <a:srgbClr val="182D30"/>
                </a:solidFill>
                <a:latin typeface="Arial"/>
                <a:ea typeface="Arial"/>
                <a:cs typeface="Arial"/>
              </a:defRPr>
            </a:lvl1pPr>
            <a:lvl2pPr>
              <a:defRPr sz="900" b="0">
                <a:solidFill>
                  <a:srgbClr val="182D30"/>
                </a:solidFill>
                <a:latin typeface="Arial"/>
                <a:ea typeface="Arial"/>
                <a:cs typeface="Arial"/>
              </a:defRPr>
            </a:lvl2pPr>
            <a:lvl3pPr>
              <a:defRPr sz="900" b="0">
                <a:solidFill>
                  <a:srgbClr val="182D30"/>
                </a:solidFill>
                <a:latin typeface="Arial"/>
                <a:ea typeface="Arial"/>
                <a:cs typeface="Arial"/>
              </a:defRPr>
            </a:lvl3pPr>
            <a:lvl4pPr>
              <a:defRPr sz="900" b="0">
                <a:solidFill>
                  <a:srgbClr val="182D30"/>
                </a:solidFill>
                <a:latin typeface="Arial"/>
                <a:ea typeface="Arial"/>
                <a:cs typeface="Arial"/>
              </a:defRPr>
            </a:lvl4pPr>
            <a:lvl5pPr>
              <a:defRPr sz="900" b="0">
                <a:solidFill>
                  <a:srgbClr val="182D30"/>
                </a:solidFill>
                <a:latin typeface="Arial"/>
                <a:ea typeface="Arial"/>
                <a:cs typeface="Arial"/>
              </a:defRPr>
            </a:lvl5pPr>
            <a:lvl6pPr>
              <a:defRPr sz="900" b="0">
                <a:solidFill>
                  <a:srgbClr val="182D30"/>
                </a:solidFill>
                <a:latin typeface="Arial"/>
                <a:ea typeface="Arial"/>
                <a:cs typeface="Arial"/>
              </a:defRPr>
            </a:lvl6pPr>
            <a:lvl7pPr>
              <a:defRPr sz="900" b="0">
                <a:solidFill>
                  <a:srgbClr val="182D30"/>
                </a:solidFill>
                <a:latin typeface="Arial"/>
                <a:ea typeface="Arial"/>
                <a:cs typeface="Arial"/>
              </a:defRPr>
            </a:lvl7pPr>
            <a:lvl8pPr>
              <a:defRPr sz="900" b="0">
                <a:solidFill>
                  <a:srgbClr val="182D30"/>
                </a:solidFill>
                <a:latin typeface="Arial"/>
                <a:ea typeface="Arial"/>
                <a:cs typeface="Arial"/>
              </a:defRPr>
            </a:lvl8pPr>
            <a:lvl9pPr>
              <a:defRPr sz="900" b="0">
                <a:solidFill>
                  <a:srgbClr val="182D30"/>
                </a:solidFill>
                <a:latin typeface="Arial"/>
                <a:ea typeface="Arial"/>
                <a:cs typeface="Arial"/>
              </a:defRPr>
            </a:lvl9pPr>
          </a:lstStyle>
          <a:p xmlns:a="http://schemas.openxmlformats.org/drawingml/2006/main">
            <a:pPr>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43" name="">
            <a:extLst xmlns:a="http://schemas.openxmlformats.org/drawingml/2006/main">
              <a:ext uri="{FF2B5EF4-FFF2-40B4-BE49-F238E27FC236}">
                <a16:creationId xmlns:a16="http://schemas.microsoft.com/office/drawing/2014/main" id="{4E701609-B3C5-4A56-8447-91FC988F24BC}"/>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defRPr sz="900" b="0">
                <a:solidFill>
                  <a:srgbClr val="182D30"/>
                </a:solidFill>
                <a:latin typeface="Arial"/>
                <a:ea typeface="Arial"/>
                <a:cs typeface="Arial"/>
              </a:defRPr>
            </a:lvl1pPr>
            <a:lvl2pPr>
              <a:defRPr sz="900" b="0">
                <a:solidFill>
                  <a:srgbClr val="182D30"/>
                </a:solidFill>
                <a:latin typeface="Arial"/>
                <a:ea typeface="Arial"/>
                <a:cs typeface="Arial"/>
              </a:defRPr>
            </a:lvl2pPr>
            <a:lvl3pPr>
              <a:defRPr sz="900" b="0">
                <a:solidFill>
                  <a:srgbClr val="182D30"/>
                </a:solidFill>
                <a:latin typeface="Arial"/>
                <a:ea typeface="Arial"/>
                <a:cs typeface="Arial"/>
              </a:defRPr>
            </a:lvl3pPr>
            <a:lvl4pPr>
              <a:defRPr sz="900" b="0">
                <a:solidFill>
                  <a:srgbClr val="182D30"/>
                </a:solidFill>
                <a:latin typeface="Arial"/>
                <a:ea typeface="Arial"/>
                <a:cs typeface="Arial"/>
              </a:defRPr>
            </a:lvl4pPr>
            <a:lvl5pPr>
              <a:defRPr sz="900" b="0">
                <a:solidFill>
                  <a:srgbClr val="182D30"/>
                </a:solidFill>
                <a:latin typeface="Arial"/>
                <a:ea typeface="Arial"/>
                <a:cs typeface="Arial"/>
              </a:defRPr>
            </a:lvl5pPr>
            <a:lvl6pPr>
              <a:defRPr sz="900" b="0">
                <a:solidFill>
                  <a:srgbClr val="182D30"/>
                </a:solidFill>
                <a:latin typeface="Arial"/>
                <a:ea typeface="Arial"/>
                <a:cs typeface="Arial"/>
              </a:defRPr>
            </a:lvl6pPr>
            <a:lvl7pPr>
              <a:defRPr sz="900" b="0">
                <a:solidFill>
                  <a:srgbClr val="182D30"/>
                </a:solidFill>
                <a:latin typeface="Arial"/>
                <a:ea typeface="Arial"/>
                <a:cs typeface="Arial"/>
              </a:defRPr>
            </a:lvl7pPr>
            <a:lvl8pPr>
              <a:defRPr sz="900" b="0">
                <a:solidFill>
                  <a:srgbClr val="182D30"/>
                </a:solidFill>
                <a:latin typeface="Arial"/>
                <a:ea typeface="Arial"/>
                <a:cs typeface="Arial"/>
              </a:defRPr>
            </a:lvl8pPr>
            <a:lvl9pPr>
              <a:defRPr sz="900" b="0">
                <a:solidFill>
                  <a:srgbClr val="182D30"/>
                </a:solidFill>
                <a:latin typeface="Arial"/>
                <a:ea typeface="Arial"/>
                <a:cs typeface="Arial"/>
              </a:defRPr>
            </a:lvl9pPr>
          </a:lstStyle>
          <a:p xmlns:a="http://schemas.openxmlformats.org/drawingml/2006/main">
            <a:pPr>
              <a:defRPr sz="900" b="0">
                <a:solidFill>
                  <a:srgbClr val="182D30"/>
                </a:solidFill>
                <a:latin typeface="Arial"/>
                <a:ea typeface="Arial"/>
                <a:cs typeface="Arial"/>
              </a:defRPr>
            </a:pPr>
            <a:r>
              <a:rPr sz="900" b="0">
                <a:solidFill>
                  <a:srgbClr val="182D30"/>
                </a:solidFill>
                <a:latin typeface="Arial"/>
                <a:ea typeface="Arial"/>
                <a:cs typeface="Arial"/>
              </a:rPr>
              <a:t>17</a:t>
            </a:r>
          </a:p>
        </p:txBody>
      </p:sp>
    </p:spTree>
    <p:extLst>
      <p:ext uri="{BB962C8B-B14F-4D97-AF65-F5344CB8AC3E}">
        <p14:creationId xmlns:p14="http://schemas.microsoft.com/office/powerpoint/2010/main" val="1476035664"/>
      </p:ext>
    </p:extLst>
  </p:cSld>
</p:sld>
</file>

<file path=ppt/slides/slide1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710B961-136E-49BD-B8D3-DED12528F758}"/>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27926763-1465-47E1-9A27-325E22D59B88}"/>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pic>
        <p:nvPicPr>
          <p:cNvPr id="3" name="">
            <a:extLst xmlns:a="http://schemas.openxmlformats.org/drawingml/2006/main">
              <a:ext uri="{FF2B5EF4-FFF2-40B4-BE49-F238E27FC236}">
                <a16:creationId xmlns:a16="http://schemas.microsoft.com/office/drawing/2014/main" id="{C8FAE13E-C867-4702-9DC4-CAC024DE45E3}"/>
              </a:ext>
            </a:extLst>
          </p:cNvPr>
          <p:cNvPicPr>
            <a:picLocks xmlns:a="http://schemas.openxmlformats.org/drawingml/2006/main" noChangeAspect="1"/>
          </p:cNvPicPr>
          <p:nvPr/>
        </p:nvPicPr>
        <p:blipFill>
          <a:blip xmlns:r="http://schemas.openxmlformats.org/officeDocument/2006/relationships" xmlns:a="http://schemas.openxmlformats.org/drawingml/2006/main" r:embed="R354b2a3c0ea04b68"/>
          <a:stretch xmlns:a="http://schemas.openxmlformats.org/drawingml/2006/main"/>
        </p:blipFill>
        <p:spPr>
          <a:xfrm xmlns:a="http://schemas.openxmlformats.org/drawingml/2006/main">
            <a:off x="609600" y="2476500"/>
            <a:ext cx="3962400" cy="2971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3F81B2-29CD-42F6-BB84-536C97B4E5E9}"/>
              </a:ext>
            </a:extLst>
          </p:cNvPr>
          <p:cNvSpPr>
            <a:spLocks xmlns:a="http://schemas.openxmlformats.org/drawingml/2006/main" noGrp="1"/>
          </p:cNvSpPr>
          <p:nvPr/>
        </p:nvSpPr>
        <p:spPr>
          <a:xfrm xmlns:a="http://schemas.openxmlformats.org/drawingml/2006/main">
            <a:off x="7429500" y="247650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235D51"/>
                </a:solidFill>
                <a:latin typeface="Arial"/>
                <a:ea typeface="Arial"/>
                <a:cs typeface="Arial"/>
              </a:defRPr>
            </a:defPPr>
            <a:lvl1pPr>
              <a:buNone/>
              <a:defRPr sz="2100" b="1">
                <a:solidFill>
                  <a:srgbClr val="235D51"/>
                </a:solidFill>
                <a:latin typeface="Arial"/>
                <a:ea typeface="Arial"/>
                <a:cs typeface="Arial"/>
              </a:defRPr>
            </a:lvl1pPr>
            <a:lvl2pPr>
              <a:buNone/>
              <a:defRPr sz="2100" b="1">
                <a:solidFill>
                  <a:srgbClr val="235D51"/>
                </a:solidFill>
                <a:latin typeface="Arial"/>
                <a:ea typeface="Arial"/>
                <a:cs typeface="Arial"/>
              </a:defRPr>
            </a:lvl2pPr>
            <a:lvl3pPr>
              <a:buNone/>
              <a:defRPr sz="2100" b="1">
                <a:solidFill>
                  <a:srgbClr val="235D51"/>
                </a:solidFill>
                <a:latin typeface="Arial"/>
                <a:ea typeface="Arial"/>
                <a:cs typeface="Arial"/>
              </a:defRPr>
            </a:lvl3pPr>
            <a:lvl4pPr>
              <a:buNone/>
              <a:defRPr sz="2100" b="1">
                <a:solidFill>
                  <a:srgbClr val="235D51"/>
                </a:solidFill>
                <a:latin typeface="Arial"/>
                <a:ea typeface="Arial"/>
                <a:cs typeface="Arial"/>
              </a:defRPr>
            </a:lvl4pPr>
            <a:lvl5pPr>
              <a:buNone/>
              <a:defRPr sz="2100" b="1">
                <a:solidFill>
                  <a:srgbClr val="235D51"/>
                </a:solidFill>
                <a:latin typeface="Arial"/>
                <a:ea typeface="Arial"/>
                <a:cs typeface="Arial"/>
              </a:defRPr>
            </a:lvl5pPr>
            <a:lvl6pPr>
              <a:buNone/>
              <a:defRPr sz="2100" b="1">
                <a:solidFill>
                  <a:srgbClr val="235D51"/>
                </a:solidFill>
                <a:latin typeface="Arial"/>
                <a:ea typeface="Arial"/>
                <a:cs typeface="Arial"/>
              </a:defRPr>
            </a:lvl6pPr>
            <a:lvl7pPr>
              <a:buNone/>
              <a:defRPr sz="2100" b="1">
                <a:solidFill>
                  <a:srgbClr val="235D51"/>
                </a:solidFill>
                <a:latin typeface="Arial"/>
                <a:ea typeface="Arial"/>
                <a:cs typeface="Arial"/>
              </a:defRPr>
            </a:lvl7pPr>
            <a:lvl8pPr>
              <a:buNone/>
              <a:defRPr sz="2100" b="1">
                <a:solidFill>
                  <a:srgbClr val="235D51"/>
                </a:solidFill>
                <a:latin typeface="Arial"/>
                <a:ea typeface="Arial"/>
                <a:cs typeface="Arial"/>
              </a:defRPr>
            </a:lvl8pPr>
            <a:lvl9pPr>
              <a:buNone/>
              <a:defRPr sz="2100" b="1">
                <a:solidFill>
                  <a:srgbClr val="235D51"/>
                </a:solidFill>
                <a:latin typeface="Arial"/>
                <a:ea typeface="Arial"/>
                <a:cs typeface="Arial"/>
              </a:defRPr>
            </a:lvl9pPr>
          </a:lstStyle>
          <a:p xmlns:a="http://schemas.openxmlformats.org/drawingml/2006/main">
            <a:pPr>
              <a:buNone/>
              <a:defRPr sz="2100" b="1">
                <a:solidFill>
                  <a:srgbClr val="235D51"/>
                </a:solidFill>
                <a:latin typeface="Arial"/>
                <a:ea typeface="Arial"/>
                <a:cs typeface="Arial"/>
              </a:defRPr>
            </a:pPr>
            <a:r>
              <a:rPr sz="2100" b="1">
                <a:solidFill>
                  <a:srgbClr val="235D51"/>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E5099330-952C-4101-B750-3A160FD8A10C}"/>
              </a:ext>
            </a:extLst>
          </p:cNvPr>
          <p:cNvSpPr>
            <a:spLocks xmlns:a="http://schemas.openxmlformats.org/drawingml/2006/main" noGrp="1"/>
          </p:cNvSpPr>
          <p:nvPr/>
        </p:nvSpPr>
        <p:spPr>
          <a:xfrm xmlns:a="http://schemas.openxmlformats.org/drawingml/2006/main">
            <a:off x="7429500" y="3048000"/>
            <a:ext cx="40957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182D30"/>
                </a:solidFill>
                <a:latin typeface="Arial"/>
                <a:ea typeface="Arial"/>
                <a:cs typeface="Arial"/>
              </a:defRPr>
            </a:defPPr>
            <a:lvl1pPr>
              <a:buNone/>
              <a:defRPr sz="1800" b="0">
                <a:solidFill>
                  <a:srgbClr val="182D30"/>
                </a:solidFill>
                <a:latin typeface="Arial"/>
                <a:ea typeface="Arial"/>
                <a:cs typeface="Arial"/>
              </a:defRPr>
            </a:lvl1pPr>
            <a:lvl2pPr>
              <a:buNone/>
              <a:defRPr sz="1800" b="0">
                <a:solidFill>
                  <a:srgbClr val="182D30"/>
                </a:solidFill>
                <a:latin typeface="Arial"/>
                <a:ea typeface="Arial"/>
                <a:cs typeface="Arial"/>
              </a:defRPr>
            </a:lvl2pPr>
            <a:lvl3pPr>
              <a:buNone/>
              <a:defRPr sz="1800" b="0">
                <a:solidFill>
                  <a:srgbClr val="182D30"/>
                </a:solidFill>
                <a:latin typeface="Arial"/>
                <a:ea typeface="Arial"/>
                <a:cs typeface="Arial"/>
              </a:defRPr>
            </a:lvl3pPr>
            <a:lvl4pPr>
              <a:buNone/>
              <a:defRPr sz="1800" b="0">
                <a:solidFill>
                  <a:srgbClr val="182D30"/>
                </a:solidFill>
                <a:latin typeface="Arial"/>
                <a:ea typeface="Arial"/>
                <a:cs typeface="Arial"/>
              </a:defRPr>
            </a:lvl4pPr>
            <a:lvl5pPr>
              <a:buNone/>
              <a:defRPr sz="1800" b="0">
                <a:solidFill>
                  <a:srgbClr val="182D30"/>
                </a:solidFill>
                <a:latin typeface="Arial"/>
                <a:ea typeface="Arial"/>
                <a:cs typeface="Arial"/>
              </a:defRPr>
            </a:lvl5pPr>
            <a:lvl6pPr>
              <a:buNone/>
              <a:defRPr sz="1800" b="0">
                <a:solidFill>
                  <a:srgbClr val="182D30"/>
                </a:solidFill>
                <a:latin typeface="Arial"/>
                <a:ea typeface="Arial"/>
                <a:cs typeface="Arial"/>
              </a:defRPr>
            </a:lvl6pPr>
            <a:lvl7pPr>
              <a:buNone/>
              <a:defRPr sz="1800" b="0">
                <a:solidFill>
                  <a:srgbClr val="182D30"/>
                </a:solidFill>
                <a:latin typeface="Arial"/>
                <a:ea typeface="Arial"/>
                <a:cs typeface="Arial"/>
              </a:defRPr>
            </a:lvl7pPr>
            <a:lvl8pPr>
              <a:buNone/>
              <a:defRPr sz="1800" b="0">
                <a:solidFill>
                  <a:srgbClr val="182D30"/>
                </a:solidFill>
                <a:latin typeface="Arial"/>
                <a:ea typeface="Arial"/>
                <a:cs typeface="Arial"/>
              </a:defRPr>
            </a:lvl8pPr>
            <a:lvl9pPr>
              <a:buNone/>
              <a:defRPr sz="1800" b="0">
                <a:solidFill>
                  <a:srgbClr val="182D30"/>
                </a:solidFill>
                <a:latin typeface="Arial"/>
                <a:ea typeface="Arial"/>
                <a:cs typeface="Arial"/>
              </a:defRPr>
            </a:lvl9pPr>
          </a:lstStyle>
          <a:p xmlns:a="http://schemas.openxmlformats.org/drawingml/2006/main">
            <a:pPr>
              <a:buNone/>
              <a:defRPr sz="1800" b="0">
                <a:solidFill>
                  <a:srgbClr val="182D30"/>
                </a:solidFill>
                <a:latin typeface="Arial"/>
                <a:ea typeface="Arial"/>
                <a:cs typeface="Arial"/>
              </a:defRPr>
            </a:pPr>
            <a:r>
              <a:rPr sz="1800"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DA3893BD-BB30-4AD5-B670-1C4BD9790C07}"/>
              </a:ext>
            </a:extLst>
          </p:cNvPr>
          <p:cNvSpPr>
            <a:spLocks xmlns:a="http://schemas.openxmlformats.org/drawingml/2006/main" noGrp="1"/>
          </p:cNvSpPr>
          <p:nvPr/>
        </p:nvSpPr>
        <p:spPr>
          <a:xfrm xmlns:a="http://schemas.openxmlformats.org/drawingml/2006/main">
            <a:off x="7429500" y="4333875"/>
            <a:ext cx="40957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9CA42B42-2F64-4BCC-B40F-967AB72F3C8F}"/>
              </a:ext>
            </a:extLst>
          </p:cNvPr>
          <p:cNvSpPr>
            <a:spLocks xmlns:a="http://schemas.openxmlformats.org/drawingml/2006/main" noGrp="1"/>
          </p:cNvSpPr>
          <p:nvPr/>
        </p:nvSpPr>
        <p:spPr>
          <a:xfrm xmlns:a="http://schemas.openxmlformats.org/drawingml/2006/main">
            <a:off x="609600" y="59055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182D30"/>
                </a:solidFill>
                <a:latin typeface="Arial"/>
                <a:ea typeface="Arial"/>
                <a:cs typeface="Arial"/>
              </a:defRPr>
            </a:defPPr>
            <a:lvl1pPr>
              <a:buNone/>
              <a:defRPr sz="1500" b="0">
                <a:solidFill>
                  <a:srgbClr val="182D30"/>
                </a:solidFill>
                <a:latin typeface="Arial"/>
                <a:ea typeface="Arial"/>
                <a:cs typeface="Arial"/>
              </a:defRPr>
            </a:lvl1pPr>
            <a:lvl2pPr>
              <a:buNone/>
              <a:defRPr sz="1500" b="0">
                <a:solidFill>
                  <a:srgbClr val="182D30"/>
                </a:solidFill>
                <a:latin typeface="Arial"/>
                <a:ea typeface="Arial"/>
                <a:cs typeface="Arial"/>
              </a:defRPr>
            </a:lvl2pPr>
            <a:lvl3pPr>
              <a:buNone/>
              <a:defRPr sz="1500" b="0">
                <a:solidFill>
                  <a:srgbClr val="182D30"/>
                </a:solidFill>
                <a:latin typeface="Arial"/>
                <a:ea typeface="Arial"/>
                <a:cs typeface="Arial"/>
              </a:defRPr>
            </a:lvl3pPr>
            <a:lvl4pPr>
              <a:buNone/>
              <a:defRPr sz="1500" b="0">
                <a:solidFill>
                  <a:srgbClr val="182D30"/>
                </a:solidFill>
                <a:latin typeface="Arial"/>
                <a:ea typeface="Arial"/>
                <a:cs typeface="Arial"/>
              </a:defRPr>
            </a:lvl4pPr>
            <a:lvl5pPr>
              <a:buNone/>
              <a:defRPr sz="1500" b="0">
                <a:solidFill>
                  <a:srgbClr val="182D30"/>
                </a:solidFill>
                <a:latin typeface="Arial"/>
                <a:ea typeface="Arial"/>
                <a:cs typeface="Arial"/>
              </a:defRPr>
            </a:lvl5pPr>
            <a:lvl6pPr>
              <a:buNone/>
              <a:defRPr sz="1500" b="0">
                <a:solidFill>
                  <a:srgbClr val="182D30"/>
                </a:solidFill>
                <a:latin typeface="Arial"/>
                <a:ea typeface="Arial"/>
                <a:cs typeface="Arial"/>
              </a:defRPr>
            </a:lvl6pPr>
            <a:lvl7pPr>
              <a:buNone/>
              <a:defRPr sz="1500" b="0">
                <a:solidFill>
                  <a:srgbClr val="182D30"/>
                </a:solidFill>
                <a:latin typeface="Arial"/>
                <a:ea typeface="Arial"/>
                <a:cs typeface="Arial"/>
              </a:defRPr>
            </a:lvl7pPr>
            <a:lvl8pPr>
              <a:buNone/>
              <a:defRPr sz="1500" b="0">
                <a:solidFill>
                  <a:srgbClr val="182D30"/>
                </a:solidFill>
                <a:latin typeface="Arial"/>
                <a:ea typeface="Arial"/>
                <a:cs typeface="Arial"/>
              </a:defRPr>
            </a:lvl8pPr>
            <a:lvl9pPr>
              <a:buNone/>
              <a:defRPr sz="1500" b="0">
                <a:solidFill>
                  <a:srgbClr val="182D30"/>
                </a:solidFill>
                <a:latin typeface="Arial"/>
                <a:ea typeface="Arial"/>
                <a:cs typeface="Arial"/>
              </a:defRPr>
            </a:lvl9pPr>
          </a:lstStyle>
          <a:p xmlns:a="http://schemas.openxmlformats.org/drawingml/2006/main">
            <a:pPr>
              <a:buNone/>
              <a:defRPr sz="1500" b="0">
                <a:solidFill>
                  <a:srgbClr val="182D30"/>
                </a:solidFill>
                <a:latin typeface="Arial"/>
                <a:ea typeface="Arial"/>
                <a:cs typeface="Arial"/>
              </a:defRPr>
            </a:pPr>
            <a:r>
              <a:rPr sz="1500" b="0">
                <a:solidFill>
                  <a:srgbClr val="182D30"/>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AE68A281-FB99-4569-A318-C37389009F72}"/>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169612A5-95F1-4C10-A69E-F7BB48F6B384}"/>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0B736629-0A35-47CC-8BD1-6F0B9D48960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821FA7BB-B19E-45B8-93EA-49D331A0FFC7}"/>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FBC9AC38-7939-4A0B-A2D9-165B600E7F68}"/>
              </a:ext>
            </a:extLst>
          </p:cNvPr>
          <p:cNvSpPr>
            <a:spLocks xmlns:a="http://schemas.openxmlformats.org/drawingml/2006/main" noGrp="1"/>
          </p:cNvSpPr>
          <p:nvPr/>
        </p:nvSpPr>
        <p:spPr>
          <a:xfrm xmlns:a="http://schemas.openxmlformats.org/drawingml/2006/main">
            <a:off x="609600" y="24765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90FDB4DE-27DE-44BE-AAB4-96676C4786C8}"/>
              </a:ext>
            </a:extLst>
          </p:cNvPr>
          <p:cNvSpPr>
            <a:spLocks xmlns:a="http://schemas.openxmlformats.org/drawingml/2006/main" noGrp="1"/>
          </p:cNvSpPr>
          <p:nvPr/>
        </p:nvSpPr>
        <p:spPr>
          <a:xfrm xmlns:a="http://schemas.openxmlformats.org/drawingml/2006/main">
            <a:off x="4381500" y="247650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4DB91762-AB6F-4FDB-B88B-EA84AE172BF1}"/>
              </a:ext>
            </a:extLst>
          </p:cNvPr>
          <p:cNvSpPr>
            <a:spLocks xmlns:a="http://schemas.openxmlformats.org/drawingml/2006/main" noGrp="1"/>
          </p:cNvSpPr>
          <p:nvPr/>
        </p:nvSpPr>
        <p:spPr>
          <a:xfrm xmlns:a="http://schemas.openxmlformats.org/drawingml/2006/main">
            <a:off x="609600" y="3667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A0F43FD4-C1EF-4AAD-ADDB-55BE12361C66}"/>
              </a:ext>
            </a:extLst>
          </p:cNvPr>
          <p:cNvSpPr>
            <a:spLocks xmlns:a="http://schemas.openxmlformats.org/drawingml/2006/main" noGrp="1"/>
          </p:cNvSpPr>
          <p:nvPr/>
        </p:nvSpPr>
        <p:spPr>
          <a:xfrm xmlns:a="http://schemas.openxmlformats.org/drawingml/2006/main">
            <a:off x="4381500" y="3667125"/>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E79DD503-E9E9-4B56-A0FF-57245F701FF0}"/>
              </a:ext>
            </a:extLst>
          </p:cNvPr>
          <p:cNvSpPr>
            <a:spLocks xmlns:a="http://schemas.openxmlformats.org/drawingml/2006/main" noGrp="1"/>
          </p:cNvSpPr>
          <p:nvPr/>
        </p:nvSpPr>
        <p:spPr>
          <a:xfrm xmlns:a="http://schemas.openxmlformats.org/drawingml/2006/main">
            <a:off x="609600" y="485775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6B5B339A-4A67-4162-B7C8-63DEDF51EDBE}"/>
              </a:ext>
            </a:extLst>
          </p:cNvPr>
          <p:cNvSpPr>
            <a:spLocks xmlns:a="http://schemas.openxmlformats.org/drawingml/2006/main" noGrp="1"/>
          </p:cNvSpPr>
          <p:nvPr/>
        </p:nvSpPr>
        <p:spPr>
          <a:xfrm xmlns:a="http://schemas.openxmlformats.org/drawingml/2006/main">
            <a:off x="4381500" y="4857750"/>
            <a:ext cx="712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AEF0E85F-0F6F-41BF-AC03-A408165F0145}"/>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200DAC71-EFE8-41A3-A813-0024BC379D45}"/>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E2490D18-C345-4D7B-99CB-9650280916FB}"/>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Recognize the work already under way.</a:t>
            </a:r>
          </a:p>
        </p:txBody>
      </p:sp>
      <p:sp>
        <p:nvSpPr>
          <p:cNvPr id="22" name="">
            <a:extLst xmlns:a="http://schemas.openxmlformats.org/drawingml/2006/main">
              <a:ext uri="{FF2B5EF4-FFF2-40B4-BE49-F238E27FC236}">
                <a16:creationId xmlns:a16="http://schemas.microsoft.com/office/drawing/2014/main" id="{621ABCDB-C1FE-40B2-911E-B7EA881A29C2}"/>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Local examples are credited to their actual organizations. They are not our projects.</a:t>
            </a:r>
          </a:p>
        </p:txBody>
      </p:sp>
      <p:sp>
        <p:nvSpPr>
          <p:cNvPr id="23" name="">
            <a:extLst xmlns:a="http://schemas.openxmlformats.org/drawingml/2006/main">
              <a:ext uri="{FF2B5EF4-FFF2-40B4-BE49-F238E27FC236}">
                <a16:creationId xmlns:a16="http://schemas.microsoft.com/office/drawing/2014/main" id="{D5A31208-36C0-48E0-A0AB-085C1E3DE7C9}"/>
              </a:ext>
            </a:extLst>
          </p:cNvPr>
          <p:cNvSpPr>
            <a:spLocks xmlns:a="http://schemas.openxmlformats.org/drawingml/2006/main" noGrp="1"/>
          </p:cNvSpPr>
          <p:nvPr/>
        </p:nvSpPr>
        <p:spPr>
          <a:xfrm xmlns:a="http://schemas.openxmlformats.org/drawingml/2006/main">
            <a:off x="5143500" y="2476500"/>
            <a:ext cx="6438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123BE9"/>
                </a:solidFill>
                <a:latin typeface="Arial"/>
                <a:ea typeface="Arial"/>
                <a:cs typeface="Arial"/>
              </a:defRPr>
            </a:defPPr>
            <a:lvl1pPr>
              <a:buNone/>
              <a:defRPr sz="1650" b="1">
                <a:solidFill>
                  <a:srgbClr val="123BE9"/>
                </a:solidFill>
                <a:latin typeface="Arial"/>
                <a:ea typeface="Arial"/>
                <a:cs typeface="Arial"/>
              </a:defRPr>
            </a:lvl1pPr>
            <a:lvl2pPr>
              <a:buNone/>
              <a:defRPr sz="1650" b="1">
                <a:solidFill>
                  <a:srgbClr val="123BE9"/>
                </a:solidFill>
                <a:latin typeface="Arial"/>
                <a:ea typeface="Arial"/>
                <a:cs typeface="Arial"/>
              </a:defRPr>
            </a:lvl2pPr>
            <a:lvl3pPr>
              <a:buNone/>
              <a:defRPr sz="1650" b="1">
                <a:solidFill>
                  <a:srgbClr val="123BE9"/>
                </a:solidFill>
                <a:latin typeface="Arial"/>
                <a:ea typeface="Arial"/>
                <a:cs typeface="Arial"/>
              </a:defRPr>
            </a:lvl3pPr>
            <a:lvl4pPr>
              <a:buNone/>
              <a:defRPr sz="1650" b="1">
                <a:solidFill>
                  <a:srgbClr val="123BE9"/>
                </a:solidFill>
                <a:latin typeface="Arial"/>
                <a:ea typeface="Arial"/>
                <a:cs typeface="Arial"/>
              </a:defRPr>
            </a:lvl4pPr>
            <a:lvl5pPr>
              <a:buNone/>
              <a:defRPr sz="1650" b="1">
                <a:solidFill>
                  <a:srgbClr val="123BE9"/>
                </a:solidFill>
                <a:latin typeface="Arial"/>
                <a:ea typeface="Arial"/>
                <a:cs typeface="Arial"/>
              </a:defRPr>
            </a:lvl5pPr>
            <a:lvl6pPr>
              <a:buNone/>
              <a:defRPr sz="1650" b="1">
                <a:solidFill>
                  <a:srgbClr val="123BE9"/>
                </a:solidFill>
                <a:latin typeface="Arial"/>
                <a:ea typeface="Arial"/>
                <a:cs typeface="Arial"/>
              </a:defRPr>
            </a:lvl6pPr>
            <a:lvl7pPr>
              <a:buNone/>
              <a:defRPr sz="1650" b="1">
                <a:solidFill>
                  <a:srgbClr val="123BE9"/>
                </a:solidFill>
                <a:latin typeface="Arial"/>
                <a:ea typeface="Arial"/>
                <a:cs typeface="Arial"/>
              </a:defRPr>
            </a:lvl7pPr>
            <a:lvl8pPr>
              <a:buNone/>
              <a:defRPr sz="1650" b="1">
                <a:solidFill>
                  <a:srgbClr val="123BE9"/>
                </a:solidFill>
                <a:latin typeface="Arial"/>
                <a:ea typeface="Arial"/>
                <a:cs typeface="Arial"/>
              </a:defRPr>
            </a:lvl8pPr>
            <a:lvl9pPr>
              <a:buNone/>
              <a:defRPr sz="1650" b="1">
                <a:solidFill>
                  <a:srgbClr val="123BE9"/>
                </a:solidFill>
                <a:latin typeface="Arial"/>
                <a:ea typeface="Arial"/>
                <a:cs typeface="Arial"/>
              </a:defRPr>
            </a:lvl9pPr>
          </a:lstStyle>
          <a:p xmlns:a="http://schemas.openxmlformats.org/drawingml/2006/main">
            <a:pPr>
              <a:buNone/>
              <a:defRPr sz="1650" b="1">
                <a:solidFill>
                  <a:srgbClr val="123BE9"/>
                </a:solidFill>
                <a:latin typeface="Arial"/>
                <a:ea typeface="Arial"/>
                <a:cs typeface="Arial"/>
              </a:defRPr>
            </a:pPr>
            <a:r>
              <a:rPr sz="1650" b="1">
                <a:solidFill>
                  <a:srgbClr val="123BE9"/>
                </a:solidFill>
                <a:latin typeface="Arial"/>
                <a:ea typeface="Arial"/>
                <a:cs typeface="Arial"/>
              </a:rPr>
              <a:t>Albany: South End construction</a:t>
            </a:r>
          </a:p>
        </p:txBody>
      </p:sp>
      <p:sp>
        <p:nvSpPr>
          <p:cNvPr id="24" name="">
            <a:extLst xmlns:a="http://schemas.openxmlformats.org/drawingml/2006/main">
              <a:ext uri="{FF2B5EF4-FFF2-40B4-BE49-F238E27FC236}">
                <a16:creationId xmlns:a16="http://schemas.microsoft.com/office/drawing/2014/main" id="{9D96D3EB-31A1-4A9E-A02C-A1C838392013}"/>
              </a:ext>
            </a:extLst>
          </p:cNvPr>
          <p:cNvSpPr>
            <a:spLocks xmlns:a="http://schemas.openxmlformats.org/drawingml/2006/main" noGrp="1"/>
          </p:cNvSpPr>
          <p:nvPr/>
        </p:nvSpPr>
        <p:spPr>
          <a:xfrm xmlns:a="http://schemas.openxmlformats.org/drawingml/2006/main">
            <a:off x="5143500" y="2886075"/>
            <a:ext cx="64389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82D30"/>
                </a:solidFill>
                <a:latin typeface="Arial"/>
                <a:ea typeface="Arial"/>
                <a:cs typeface="Arial"/>
              </a:defRPr>
            </a:defPPr>
            <a:lvl1pPr>
              <a:buNone/>
              <a:defRPr sz="1575" b="0">
                <a:solidFill>
                  <a:srgbClr val="182D30"/>
                </a:solidFill>
                <a:latin typeface="Arial"/>
                <a:ea typeface="Arial"/>
                <a:cs typeface="Arial"/>
              </a:defRPr>
            </a:lvl1pPr>
            <a:lvl2pPr>
              <a:buNone/>
              <a:defRPr sz="1575" b="0">
                <a:solidFill>
                  <a:srgbClr val="182D30"/>
                </a:solidFill>
                <a:latin typeface="Arial"/>
                <a:ea typeface="Arial"/>
                <a:cs typeface="Arial"/>
              </a:defRPr>
            </a:lvl2pPr>
            <a:lvl3pPr>
              <a:buNone/>
              <a:defRPr sz="1575" b="0">
                <a:solidFill>
                  <a:srgbClr val="182D30"/>
                </a:solidFill>
                <a:latin typeface="Arial"/>
                <a:ea typeface="Arial"/>
                <a:cs typeface="Arial"/>
              </a:defRPr>
            </a:lvl3pPr>
            <a:lvl4pPr>
              <a:buNone/>
              <a:defRPr sz="1575" b="0">
                <a:solidFill>
                  <a:srgbClr val="182D30"/>
                </a:solidFill>
                <a:latin typeface="Arial"/>
                <a:ea typeface="Arial"/>
                <a:cs typeface="Arial"/>
              </a:defRPr>
            </a:lvl4pPr>
            <a:lvl5pPr>
              <a:buNone/>
              <a:defRPr sz="1575" b="0">
                <a:solidFill>
                  <a:srgbClr val="182D30"/>
                </a:solidFill>
                <a:latin typeface="Arial"/>
                <a:ea typeface="Arial"/>
                <a:cs typeface="Arial"/>
              </a:defRPr>
            </a:lvl5pPr>
            <a:lvl6pPr>
              <a:buNone/>
              <a:defRPr sz="1575" b="0">
                <a:solidFill>
                  <a:srgbClr val="182D30"/>
                </a:solidFill>
                <a:latin typeface="Arial"/>
                <a:ea typeface="Arial"/>
                <a:cs typeface="Arial"/>
              </a:defRPr>
            </a:lvl6pPr>
            <a:lvl7pPr>
              <a:buNone/>
              <a:defRPr sz="1575" b="0">
                <a:solidFill>
                  <a:srgbClr val="182D30"/>
                </a:solidFill>
                <a:latin typeface="Arial"/>
                <a:ea typeface="Arial"/>
                <a:cs typeface="Arial"/>
              </a:defRPr>
            </a:lvl7pPr>
            <a:lvl8pPr>
              <a:buNone/>
              <a:defRPr sz="1575" b="0">
                <a:solidFill>
                  <a:srgbClr val="182D30"/>
                </a:solidFill>
                <a:latin typeface="Arial"/>
                <a:ea typeface="Arial"/>
                <a:cs typeface="Arial"/>
              </a:defRPr>
            </a:lvl8pPr>
            <a:lvl9pPr>
              <a:buNone/>
              <a:defRPr sz="1575" b="0">
                <a:solidFill>
                  <a:srgbClr val="182D30"/>
                </a:solidFill>
                <a:latin typeface="Arial"/>
                <a:ea typeface="Arial"/>
                <a:cs typeface="Arial"/>
              </a:defRPr>
            </a:lvl9pPr>
          </a:lstStyle>
          <a:p xmlns:a="http://schemas.openxmlformats.org/drawingml/2006/main">
            <a:pPr>
              <a:buNone/>
              <a:defRPr sz="1575" b="0">
                <a:solidFill>
                  <a:srgbClr val="182D30"/>
                </a:solidFill>
                <a:latin typeface="Arial"/>
                <a:ea typeface="Arial"/>
                <a:cs typeface="Arial"/>
              </a:defRPr>
            </a:pPr>
            <a:r>
              <a:rPr sz="1575" b="0">
                <a:solidFill>
                  <a:srgbClr val="182D30"/>
                </a:solidFill>
                <a:latin typeface="Arial"/>
                <a:ea typeface="Arial"/>
                <a:cs typeface="Arial"/>
              </a:rPr>
              <a:t>Albany: Land Bank South End update, June 8, 2026. Original construction photographs at source [6].</a:t>
            </a:r>
          </a:p>
        </p:txBody>
      </p:sp>
      <p:sp>
        <p:nvSpPr>
          <p:cNvPr id="25" name="">
            <a:extLst xmlns:a="http://schemas.openxmlformats.org/drawingml/2006/main">
              <a:ext uri="{FF2B5EF4-FFF2-40B4-BE49-F238E27FC236}">
                <a16:creationId xmlns:a16="http://schemas.microsoft.com/office/drawing/2014/main" id="{301AF620-764A-4589-A526-F95407DD6369}"/>
              </a:ext>
            </a:extLst>
          </p:cNvPr>
          <p:cNvSpPr>
            <a:spLocks xmlns:a="http://schemas.openxmlformats.org/drawingml/2006/main" noGrp="1"/>
          </p:cNvSpPr>
          <p:nvPr/>
        </p:nvSpPr>
        <p:spPr>
          <a:xfrm xmlns:a="http://schemas.openxmlformats.org/drawingml/2006/main">
            <a:off x="5143500" y="3638550"/>
            <a:ext cx="6438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123BE9"/>
                </a:solidFill>
                <a:latin typeface="Arial"/>
                <a:ea typeface="Arial"/>
                <a:cs typeface="Arial"/>
              </a:defRPr>
            </a:defPPr>
            <a:lvl1pPr>
              <a:buNone/>
              <a:defRPr sz="1650" b="1">
                <a:solidFill>
                  <a:srgbClr val="123BE9"/>
                </a:solidFill>
                <a:latin typeface="Arial"/>
                <a:ea typeface="Arial"/>
                <a:cs typeface="Arial"/>
              </a:defRPr>
            </a:lvl1pPr>
            <a:lvl2pPr>
              <a:buNone/>
              <a:defRPr sz="1650" b="1">
                <a:solidFill>
                  <a:srgbClr val="123BE9"/>
                </a:solidFill>
                <a:latin typeface="Arial"/>
                <a:ea typeface="Arial"/>
                <a:cs typeface="Arial"/>
              </a:defRPr>
            </a:lvl2pPr>
            <a:lvl3pPr>
              <a:buNone/>
              <a:defRPr sz="1650" b="1">
                <a:solidFill>
                  <a:srgbClr val="123BE9"/>
                </a:solidFill>
                <a:latin typeface="Arial"/>
                <a:ea typeface="Arial"/>
                <a:cs typeface="Arial"/>
              </a:defRPr>
            </a:lvl3pPr>
            <a:lvl4pPr>
              <a:buNone/>
              <a:defRPr sz="1650" b="1">
                <a:solidFill>
                  <a:srgbClr val="123BE9"/>
                </a:solidFill>
                <a:latin typeface="Arial"/>
                <a:ea typeface="Arial"/>
                <a:cs typeface="Arial"/>
              </a:defRPr>
            </a:lvl4pPr>
            <a:lvl5pPr>
              <a:buNone/>
              <a:defRPr sz="1650" b="1">
                <a:solidFill>
                  <a:srgbClr val="123BE9"/>
                </a:solidFill>
                <a:latin typeface="Arial"/>
                <a:ea typeface="Arial"/>
                <a:cs typeface="Arial"/>
              </a:defRPr>
            </a:lvl5pPr>
            <a:lvl6pPr>
              <a:buNone/>
              <a:defRPr sz="1650" b="1">
                <a:solidFill>
                  <a:srgbClr val="123BE9"/>
                </a:solidFill>
                <a:latin typeface="Arial"/>
                <a:ea typeface="Arial"/>
                <a:cs typeface="Arial"/>
              </a:defRPr>
            </a:lvl6pPr>
            <a:lvl7pPr>
              <a:buNone/>
              <a:defRPr sz="1650" b="1">
                <a:solidFill>
                  <a:srgbClr val="123BE9"/>
                </a:solidFill>
                <a:latin typeface="Arial"/>
                <a:ea typeface="Arial"/>
                <a:cs typeface="Arial"/>
              </a:defRPr>
            </a:lvl7pPr>
            <a:lvl8pPr>
              <a:buNone/>
              <a:defRPr sz="1650" b="1">
                <a:solidFill>
                  <a:srgbClr val="123BE9"/>
                </a:solidFill>
                <a:latin typeface="Arial"/>
                <a:ea typeface="Arial"/>
                <a:cs typeface="Arial"/>
              </a:defRPr>
            </a:lvl8pPr>
            <a:lvl9pPr>
              <a:buNone/>
              <a:defRPr sz="1650" b="1">
                <a:solidFill>
                  <a:srgbClr val="123BE9"/>
                </a:solidFill>
                <a:latin typeface="Arial"/>
                <a:ea typeface="Arial"/>
                <a:cs typeface="Arial"/>
              </a:defRPr>
            </a:lvl9pPr>
          </a:lstStyle>
          <a:p xmlns:a="http://schemas.openxmlformats.org/drawingml/2006/main">
            <a:pPr>
              <a:buNone/>
              <a:defRPr sz="1650" b="1">
                <a:solidFill>
                  <a:srgbClr val="123BE9"/>
                </a:solidFill>
                <a:latin typeface="Arial"/>
                <a:ea typeface="Arial"/>
                <a:cs typeface="Arial"/>
              </a:defRPr>
            </a:pPr>
            <a:r>
              <a:rPr sz="1650" b="1">
                <a:solidFill>
                  <a:srgbClr val="123BE9"/>
                </a:solidFill>
                <a:latin typeface="Arial"/>
                <a:ea typeface="Arial"/>
                <a:cs typeface="Arial"/>
              </a:rPr>
              <a:t>Schenectady: Summit Avenue</a:t>
            </a:r>
          </a:p>
        </p:txBody>
      </p:sp>
      <p:sp>
        <p:nvSpPr>
          <p:cNvPr id="26" name="">
            <a:extLst xmlns:a="http://schemas.openxmlformats.org/drawingml/2006/main">
              <a:ext uri="{FF2B5EF4-FFF2-40B4-BE49-F238E27FC236}">
                <a16:creationId xmlns:a16="http://schemas.microsoft.com/office/drawing/2014/main" id="{379B24B8-A868-47AD-ADA2-029A4EC44DA5}"/>
              </a:ext>
            </a:extLst>
          </p:cNvPr>
          <p:cNvSpPr>
            <a:spLocks xmlns:a="http://schemas.openxmlformats.org/drawingml/2006/main" noGrp="1"/>
          </p:cNvSpPr>
          <p:nvPr/>
        </p:nvSpPr>
        <p:spPr>
          <a:xfrm xmlns:a="http://schemas.openxmlformats.org/drawingml/2006/main">
            <a:off x="5143500" y="4048125"/>
            <a:ext cx="64389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82D30"/>
                </a:solidFill>
                <a:latin typeface="Arial"/>
                <a:ea typeface="Arial"/>
                <a:cs typeface="Arial"/>
              </a:defRPr>
            </a:defPPr>
            <a:lvl1pPr>
              <a:buNone/>
              <a:defRPr sz="1575" b="0">
                <a:solidFill>
                  <a:srgbClr val="182D30"/>
                </a:solidFill>
                <a:latin typeface="Arial"/>
                <a:ea typeface="Arial"/>
                <a:cs typeface="Arial"/>
              </a:defRPr>
            </a:lvl1pPr>
            <a:lvl2pPr>
              <a:buNone/>
              <a:defRPr sz="1575" b="0">
                <a:solidFill>
                  <a:srgbClr val="182D30"/>
                </a:solidFill>
                <a:latin typeface="Arial"/>
                <a:ea typeface="Arial"/>
                <a:cs typeface="Arial"/>
              </a:defRPr>
            </a:lvl2pPr>
            <a:lvl3pPr>
              <a:buNone/>
              <a:defRPr sz="1575" b="0">
                <a:solidFill>
                  <a:srgbClr val="182D30"/>
                </a:solidFill>
                <a:latin typeface="Arial"/>
                <a:ea typeface="Arial"/>
                <a:cs typeface="Arial"/>
              </a:defRPr>
            </a:lvl3pPr>
            <a:lvl4pPr>
              <a:buNone/>
              <a:defRPr sz="1575" b="0">
                <a:solidFill>
                  <a:srgbClr val="182D30"/>
                </a:solidFill>
                <a:latin typeface="Arial"/>
                <a:ea typeface="Arial"/>
                <a:cs typeface="Arial"/>
              </a:defRPr>
            </a:lvl4pPr>
            <a:lvl5pPr>
              <a:buNone/>
              <a:defRPr sz="1575" b="0">
                <a:solidFill>
                  <a:srgbClr val="182D30"/>
                </a:solidFill>
                <a:latin typeface="Arial"/>
                <a:ea typeface="Arial"/>
                <a:cs typeface="Arial"/>
              </a:defRPr>
            </a:lvl5pPr>
            <a:lvl6pPr>
              <a:buNone/>
              <a:defRPr sz="1575" b="0">
                <a:solidFill>
                  <a:srgbClr val="182D30"/>
                </a:solidFill>
                <a:latin typeface="Arial"/>
                <a:ea typeface="Arial"/>
                <a:cs typeface="Arial"/>
              </a:defRPr>
            </a:lvl6pPr>
            <a:lvl7pPr>
              <a:buNone/>
              <a:defRPr sz="1575" b="0">
                <a:solidFill>
                  <a:srgbClr val="182D30"/>
                </a:solidFill>
                <a:latin typeface="Arial"/>
                <a:ea typeface="Arial"/>
                <a:cs typeface="Arial"/>
              </a:defRPr>
            </a:lvl7pPr>
            <a:lvl8pPr>
              <a:buNone/>
              <a:defRPr sz="1575" b="0">
                <a:solidFill>
                  <a:srgbClr val="182D30"/>
                </a:solidFill>
                <a:latin typeface="Arial"/>
                <a:ea typeface="Arial"/>
                <a:cs typeface="Arial"/>
              </a:defRPr>
            </a:lvl8pPr>
            <a:lvl9pPr>
              <a:buNone/>
              <a:defRPr sz="1575" b="0">
                <a:solidFill>
                  <a:srgbClr val="182D30"/>
                </a:solidFill>
                <a:latin typeface="Arial"/>
                <a:ea typeface="Arial"/>
                <a:cs typeface="Arial"/>
              </a:defRPr>
            </a:lvl9pPr>
          </a:lstStyle>
          <a:p xmlns:a="http://schemas.openxmlformats.org/drawingml/2006/main">
            <a:pPr>
              <a:buNone/>
              <a:defRPr sz="1575" b="0">
                <a:solidFill>
                  <a:srgbClr val="182D30"/>
                </a:solidFill>
                <a:latin typeface="Arial"/>
                <a:ea typeface="Arial"/>
                <a:cs typeface="Arial"/>
              </a:defRPr>
            </a:pPr>
            <a:r>
              <a:rPr sz="1575" b="0">
                <a:solidFill>
                  <a:srgbClr val="182D30"/>
                </a:solidFill>
                <a:latin typeface="Arial"/>
                <a:ea typeface="Arial"/>
                <a:cs typeface="Arial"/>
              </a:rPr>
              <a:t>Schenectady: MLB Summit Avenue project and delivery post, sources [16]-[17].</a:t>
            </a:r>
          </a:p>
        </p:txBody>
      </p:sp>
      <p:sp>
        <p:nvSpPr>
          <p:cNvPr id="27" name="">
            <a:extLst xmlns:a="http://schemas.openxmlformats.org/drawingml/2006/main">
              <a:ext uri="{FF2B5EF4-FFF2-40B4-BE49-F238E27FC236}">
                <a16:creationId xmlns:a16="http://schemas.microsoft.com/office/drawing/2014/main" id="{92F150C8-B9AA-41BD-8C91-2F560044FB96}"/>
              </a:ext>
            </a:extLst>
          </p:cNvPr>
          <p:cNvSpPr>
            <a:spLocks xmlns:a="http://schemas.openxmlformats.org/drawingml/2006/main" noGrp="1"/>
          </p:cNvSpPr>
          <p:nvPr/>
        </p:nvSpPr>
        <p:spPr>
          <a:xfrm xmlns:a="http://schemas.openxmlformats.org/drawingml/2006/main">
            <a:off x="5143500" y="4800600"/>
            <a:ext cx="6438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123BE9"/>
                </a:solidFill>
                <a:latin typeface="Arial"/>
                <a:ea typeface="Arial"/>
                <a:cs typeface="Arial"/>
              </a:defRPr>
            </a:defPPr>
            <a:lvl1pPr>
              <a:buNone/>
              <a:defRPr sz="1650" b="1">
                <a:solidFill>
                  <a:srgbClr val="123BE9"/>
                </a:solidFill>
                <a:latin typeface="Arial"/>
                <a:ea typeface="Arial"/>
                <a:cs typeface="Arial"/>
              </a:defRPr>
            </a:lvl1pPr>
            <a:lvl2pPr>
              <a:buNone/>
              <a:defRPr sz="1650" b="1">
                <a:solidFill>
                  <a:srgbClr val="123BE9"/>
                </a:solidFill>
                <a:latin typeface="Arial"/>
                <a:ea typeface="Arial"/>
                <a:cs typeface="Arial"/>
              </a:defRPr>
            </a:lvl2pPr>
            <a:lvl3pPr>
              <a:buNone/>
              <a:defRPr sz="1650" b="1">
                <a:solidFill>
                  <a:srgbClr val="123BE9"/>
                </a:solidFill>
                <a:latin typeface="Arial"/>
                <a:ea typeface="Arial"/>
                <a:cs typeface="Arial"/>
              </a:defRPr>
            </a:lvl3pPr>
            <a:lvl4pPr>
              <a:buNone/>
              <a:defRPr sz="1650" b="1">
                <a:solidFill>
                  <a:srgbClr val="123BE9"/>
                </a:solidFill>
                <a:latin typeface="Arial"/>
                <a:ea typeface="Arial"/>
                <a:cs typeface="Arial"/>
              </a:defRPr>
            </a:lvl4pPr>
            <a:lvl5pPr>
              <a:buNone/>
              <a:defRPr sz="1650" b="1">
                <a:solidFill>
                  <a:srgbClr val="123BE9"/>
                </a:solidFill>
                <a:latin typeface="Arial"/>
                <a:ea typeface="Arial"/>
                <a:cs typeface="Arial"/>
              </a:defRPr>
            </a:lvl5pPr>
            <a:lvl6pPr>
              <a:buNone/>
              <a:defRPr sz="1650" b="1">
                <a:solidFill>
                  <a:srgbClr val="123BE9"/>
                </a:solidFill>
                <a:latin typeface="Arial"/>
                <a:ea typeface="Arial"/>
                <a:cs typeface="Arial"/>
              </a:defRPr>
            </a:lvl6pPr>
            <a:lvl7pPr>
              <a:buNone/>
              <a:defRPr sz="1650" b="1">
                <a:solidFill>
                  <a:srgbClr val="123BE9"/>
                </a:solidFill>
                <a:latin typeface="Arial"/>
                <a:ea typeface="Arial"/>
                <a:cs typeface="Arial"/>
              </a:defRPr>
            </a:lvl7pPr>
            <a:lvl8pPr>
              <a:buNone/>
              <a:defRPr sz="1650" b="1">
                <a:solidFill>
                  <a:srgbClr val="123BE9"/>
                </a:solidFill>
                <a:latin typeface="Arial"/>
                <a:ea typeface="Arial"/>
                <a:cs typeface="Arial"/>
              </a:defRPr>
            </a:lvl8pPr>
            <a:lvl9pPr>
              <a:buNone/>
              <a:defRPr sz="1650" b="1">
                <a:solidFill>
                  <a:srgbClr val="123BE9"/>
                </a:solidFill>
                <a:latin typeface="Arial"/>
                <a:ea typeface="Arial"/>
                <a:cs typeface="Arial"/>
              </a:defRPr>
            </a:lvl9pPr>
          </a:lstStyle>
          <a:p xmlns:a="http://schemas.openxmlformats.org/drawingml/2006/main">
            <a:pPr>
              <a:buNone/>
              <a:defRPr sz="1650" b="1">
                <a:solidFill>
                  <a:srgbClr val="123BE9"/>
                </a:solidFill>
                <a:latin typeface="Arial"/>
                <a:ea typeface="Arial"/>
                <a:cs typeface="Arial"/>
              </a:defRPr>
            </a:pPr>
            <a:r>
              <a:rPr sz="1650" b="1">
                <a:solidFill>
                  <a:srgbClr val="123BE9"/>
                </a:solidFill>
                <a:latin typeface="Arial"/>
                <a:ea typeface="Arial"/>
                <a:cs typeface="Arial"/>
              </a:rPr>
              <a:t>Troy: Lansing Fields</a:t>
            </a:r>
          </a:p>
        </p:txBody>
      </p:sp>
      <p:sp>
        <p:nvSpPr>
          <p:cNvPr id="28" name="">
            <a:extLst xmlns:a="http://schemas.openxmlformats.org/drawingml/2006/main">
              <a:ext uri="{FF2B5EF4-FFF2-40B4-BE49-F238E27FC236}">
                <a16:creationId xmlns:a16="http://schemas.microsoft.com/office/drawing/2014/main" id="{D36494A0-F923-42F2-ADD3-32DD1132DB23}"/>
              </a:ext>
            </a:extLst>
          </p:cNvPr>
          <p:cNvSpPr>
            <a:spLocks xmlns:a="http://schemas.openxmlformats.org/drawingml/2006/main" noGrp="1"/>
          </p:cNvSpPr>
          <p:nvPr/>
        </p:nvSpPr>
        <p:spPr>
          <a:xfrm xmlns:a="http://schemas.openxmlformats.org/drawingml/2006/main">
            <a:off x="5143500" y="5210175"/>
            <a:ext cx="64389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82D30"/>
                </a:solidFill>
                <a:latin typeface="Arial"/>
                <a:ea typeface="Arial"/>
                <a:cs typeface="Arial"/>
              </a:defRPr>
            </a:defPPr>
            <a:lvl1pPr>
              <a:buNone/>
              <a:defRPr sz="1575" b="0">
                <a:solidFill>
                  <a:srgbClr val="182D30"/>
                </a:solidFill>
                <a:latin typeface="Arial"/>
                <a:ea typeface="Arial"/>
                <a:cs typeface="Arial"/>
              </a:defRPr>
            </a:lvl1pPr>
            <a:lvl2pPr>
              <a:buNone/>
              <a:defRPr sz="1575" b="0">
                <a:solidFill>
                  <a:srgbClr val="182D30"/>
                </a:solidFill>
                <a:latin typeface="Arial"/>
                <a:ea typeface="Arial"/>
                <a:cs typeface="Arial"/>
              </a:defRPr>
            </a:lvl2pPr>
            <a:lvl3pPr>
              <a:buNone/>
              <a:defRPr sz="1575" b="0">
                <a:solidFill>
                  <a:srgbClr val="182D30"/>
                </a:solidFill>
                <a:latin typeface="Arial"/>
                <a:ea typeface="Arial"/>
                <a:cs typeface="Arial"/>
              </a:defRPr>
            </a:lvl3pPr>
            <a:lvl4pPr>
              <a:buNone/>
              <a:defRPr sz="1575" b="0">
                <a:solidFill>
                  <a:srgbClr val="182D30"/>
                </a:solidFill>
                <a:latin typeface="Arial"/>
                <a:ea typeface="Arial"/>
                <a:cs typeface="Arial"/>
              </a:defRPr>
            </a:lvl4pPr>
            <a:lvl5pPr>
              <a:buNone/>
              <a:defRPr sz="1575" b="0">
                <a:solidFill>
                  <a:srgbClr val="182D30"/>
                </a:solidFill>
                <a:latin typeface="Arial"/>
                <a:ea typeface="Arial"/>
                <a:cs typeface="Arial"/>
              </a:defRPr>
            </a:lvl5pPr>
            <a:lvl6pPr>
              <a:buNone/>
              <a:defRPr sz="1575" b="0">
                <a:solidFill>
                  <a:srgbClr val="182D30"/>
                </a:solidFill>
                <a:latin typeface="Arial"/>
                <a:ea typeface="Arial"/>
                <a:cs typeface="Arial"/>
              </a:defRPr>
            </a:lvl6pPr>
            <a:lvl7pPr>
              <a:buNone/>
              <a:defRPr sz="1575" b="0">
                <a:solidFill>
                  <a:srgbClr val="182D30"/>
                </a:solidFill>
                <a:latin typeface="Arial"/>
                <a:ea typeface="Arial"/>
                <a:cs typeface="Arial"/>
              </a:defRPr>
            </a:lvl7pPr>
            <a:lvl8pPr>
              <a:buNone/>
              <a:defRPr sz="1575" b="0">
                <a:solidFill>
                  <a:srgbClr val="182D30"/>
                </a:solidFill>
                <a:latin typeface="Arial"/>
                <a:ea typeface="Arial"/>
                <a:cs typeface="Arial"/>
              </a:defRPr>
            </a:lvl8pPr>
            <a:lvl9pPr>
              <a:buNone/>
              <a:defRPr sz="1575" b="0">
                <a:solidFill>
                  <a:srgbClr val="182D30"/>
                </a:solidFill>
                <a:latin typeface="Arial"/>
                <a:ea typeface="Arial"/>
                <a:cs typeface="Arial"/>
              </a:defRPr>
            </a:lvl9pPr>
          </a:lstStyle>
          <a:p xmlns:a="http://schemas.openxmlformats.org/drawingml/2006/main">
            <a:pPr>
              <a:buNone/>
              <a:defRPr sz="1575" b="0">
                <a:solidFill>
                  <a:srgbClr val="182D30"/>
                </a:solidFill>
                <a:latin typeface="Arial"/>
                <a:ea typeface="Arial"/>
                <a:cs typeface="Arial"/>
              </a:defRPr>
            </a:pPr>
            <a:r>
              <a:rPr sz="1575" b="0">
                <a:solidFill>
                  <a:srgbClr val="182D30"/>
                </a:solidFill>
                <a:latin typeface="Arial"/>
                <a:ea typeface="Arial"/>
                <a:cs typeface="Arial"/>
              </a:rPr>
              <a:t>Troy: HCR and CPC August 12, 2026 announcements, sources [15] and [19]. Current availability is unconfirmed.</a:t>
            </a:r>
          </a:p>
        </p:txBody>
      </p:sp>
      <p:sp>
        <p:nvSpPr>
          <p:cNvPr id="29" name="">
            <a:extLst xmlns:a="http://schemas.openxmlformats.org/drawingml/2006/main">
              <a:ext uri="{FF2B5EF4-FFF2-40B4-BE49-F238E27FC236}">
                <a16:creationId xmlns:a16="http://schemas.microsoft.com/office/drawing/2014/main" id="{793BC87F-53DC-49F2-9491-D55CBC227CBF}"/>
              </a:ext>
            </a:extLst>
          </p:cNvPr>
          <p:cNvSpPr>
            <a:spLocks xmlns:a="http://schemas.openxmlformats.org/drawingml/2006/main" noGrp="1"/>
          </p:cNvSpPr>
          <p:nvPr/>
        </p:nvSpPr>
        <p:spPr>
          <a:xfrm xmlns:a="http://schemas.openxmlformats.org/drawingml/2006/main">
            <a:off x="609600" y="5619750"/>
            <a:ext cx="4095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Historical Albany streetscape / Andre Carrotflower / CC BY-SA 4.0</a:t>
            </a:r>
          </a:p>
        </p:txBody>
      </p:sp>
      <p:sp>
        <p:nvSpPr>
          <p:cNvPr id="30" name="">
            <a:extLst xmlns:a="http://schemas.openxmlformats.org/drawingml/2006/main">
              <a:ext uri="{FF2B5EF4-FFF2-40B4-BE49-F238E27FC236}">
                <a16:creationId xmlns:a16="http://schemas.microsoft.com/office/drawing/2014/main" id="{34013904-2E81-440D-9AC5-111F294EEC6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1" name="">
            <a:extLst xmlns:a="http://schemas.openxmlformats.org/drawingml/2006/main">
              <a:ext uri="{FF2B5EF4-FFF2-40B4-BE49-F238E27FC236}">
                <a16:creationId xmlns:a16="http://schemas.microsoft.com/office/drawing/2014/main" id="{B77C5532-9006-4C69-A178-AB752CFE14FC}"/>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18</a:t>
            </a:r>
          </a:p>
        </p:txBody>
      </p:sp>
    </p:spTree>
    <p:extLst>
      <p:ext uri="{BB962C8B-B14F-4D97-AF65-F5344CB8AC3E}">
        <p14:creationId xmlns:p14="http://schemas.microsoft.com/office/powerpoint/2010/main" val="2079355027"/>
      </p:ext>
    </p:extLst>
  </p:cSld>
</p:sld>
</file>

<file path=ppt/slides/slide19.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033364F-4023-429E-844A-C48E4B55022B}"/>
              </a:ext>
            </a:extLst>
          </p:cNvPr>
          <p:cNvSpPr>
            <a:spLocks xmlns:a="http://schemas.openxmlformats.org/drawingml/2006/main" noGrp="1"/>
          </p:cNvSpPr>
          <p:nvPr/>
        </p:nvSpPr>
        <p:spPr>
          <a:xfrm xmlns:a="http://schemas.openxmlformats.org/drawingml/2006/main">
            <a:off x="609600" y="495300"/>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64E12A43-30C5-48C1-AAF5-E7678D3BC1F5}"/>
              </a:ext>
            </a:extLst>
          </p:cNvPr>
          <p:cNvSpPr>
            <a:spLocks xmlns:a="http://schemas.openxmlformats.org/drawingml/2006/main" noGrp="1"/>
          </p:cNvSpPr>
          <p:nvPr/>
        </p:nvSpPr>
        <p:spPr>
          <a:xfrm xmlns:a="http://schemas.openxmlformats.org/drawingml/2006/main">
            <a:off x="609600" y="157162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D18747B4-0555-49AF-9189-C0861CB1B2BA}"/>
              </a:ext>
            </a:extLst>
          </p:cNvPr>
          <p:cNvSpPr>
            <a:spLocks xmlns:a="http://schemas.openxmlformats.org/drawingml/2006/main" noGrp="1"/>
          </p:cNvSpPr>
          <p:nvPr/>
        </p:nvSpPr>
        <p:spPr>
          <a:xfrm xmlns:a="http://schemas.openxmlformats.org/drawingml/2006/main">
            <a:off x="609600" y="25717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9A5BD6F8-D236-43F3-908D-504BEF38C792}"/>
              </a:ext>
            </a:extLst>
          </p:cNvPr>
          <p:cNvSpPr>
            <a:spLocks xmlns:a="http://schemas.openxmlformats.org/drawingml/2006/main" noGrp="1"/>
          </p:cNvSpPr>
          <p:nvPr/>
        </p:nvSpPr>
        <p:spPr>
          <a:xfrm xmlns:a="http://schemas.openxmlformats.org/drawingml/2006/main">
            <a:off x="857250" y="25717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2C63A024-191F-4EC7-830C-87AEB31CE7CF}"/>
              </a:ext>
            </a:extLst>
          </p:cNvPr>
          <p:cNvSpPr>
            <a:spLocks xmlns:a="http://schemas.openxmlformats.org/drawingml/2006/main" noGrp="1"/>
          </p:cNvSpPr>
          <p:nvPr/>
        </p:nvSpPr>
        <p:spPr>
          <a:xfrm xmlns:a="http://schemas.openxmlformats.org/drawingml/2006/main">
            <a:off x="4667250" y="25717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AAA516B5-DC3B-4982-AF6A-97B6196D06F0}"/>
              </a:ext>
            </a:extLst>
          </p:cNvPr>
          <p:cNvSpPr>
            <a:spLocks xmlns:a="http://schemas.openxmlformats.org/drawingml/2006/main" noGrp="1"/>
          </p:cNvSpPr>
          <p:nvPr/>
        </p:nvSpPr>
        <p:spPr>
          <a:xfrm xmlns:a="http://schemas.openxmlformats.org/drawingml/2006/main">
            <a:off x="609600" y="36766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7" name="">
            <a:extLst xmlns:a="http://schemas.openxmlformats.org/drawingml/2006/main">
              <a:ext uri="{FF2B5EF4-FFF2-40B4-BE49-F238E27FC236}">
                <a16:creationId xmlns:a16="http://schemas.microsoft.com/office/drawing/2014/main" id="{7C9F382E-7109-4BF0-9492-A309C1414518}"/>
              </a:ext>
            </a:extLst>
          </p:cNvPr>
          <p:cNvSpPr>
            <a:spLocks xmlns:a="http://schemas.openxmlformats.org/drawingml/2006/main" noGrp="1"/>
          </p:cNvSpPr>
          <p:nvPr/>
        </p:nvSpPr>
        <p:spPr>
          <a:xfrm xmlns:a="http://schemas.openxmlformats.org/drawingml/2006/main">
            <a:off x="857250" y="36766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5EFC494C-1EB6-4C29-A51B-79EC83BE3021}"/>
              </a:ext>
            </a:extLst>
          </p:cNvPr>
          <p:cNvSpPr>
            <a:spLocks xmlns:a="http://schemas.openxmlformats.org/drawingml/2006/main" noGrp="1"/>
          </p:cNvSpPr>
          <p:nvPr/>
        </p:nvSpPr>
        <p:spPr>
          <a:xfrm xmlns:a="http://schemas.openxmlformats.org/drawingml/2006/main">
            <a:off x="4667250" y="36766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A3DCA54F-A677-4AEA-ABE8-BFB9115A7A0E}"/>
              </a:ext>
            </a:extLst>
          </p:cNvPr>
          <p:cNvSpPr>
            <a:spLocks xmlns:a="http://schemas.openxmlformats.org/drawingml/2006/main" noGrp="1"/>
          </p:cNvSpPr>
          <p:nvPr/>
        </p:nvSpPr>
        <p:spPr>
          <a:xfrm xmlns:a="http://schemas.openxmlformats.org/drawingml/2006/main">
            <a:off x="609600" y="4781550"/>
            <a:ext cx="57150" cy="828675"/>
          </a:xfrm>
          <a:prstGeom xmlns:a="http://schemas.openxmlformats.org/drawingml/2006/main" prst="rect">
            <a:avLst/>
          </a:prstGeom>
          <a:solidFill xmlns:a="http://schemas.openxmlformats.org/drawingml/2006/main">
            <a:srgbClr val="B88948"/>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10" name="">
            <a:extLst xmlns:a="http://schemas.openxmlformats.org/drawingml/2006/main">
              <a:ext uri="{FF2B5EF4-FFF2-40B4-BE49-F238E27FC236}">
                <a16:creationId xmlns:a16="http://schemas.microsoft.com/office/drawing/2014/main" id="{49AE0D89-5EA0-4234-A3D9-F23BA767C670}"/>
              </a:ext>
            </a:extLst>
          </p:cNvPr>
          <p:cNvSpPr>
            <a:spLocks xmlns:a="http://schemas.openxmlformats.org/drawingml/2006/main" noGrp="1"/>
          </p:cNvSpPr>
          <p:nvPr/>
        </p:nvSpPr>
        <p:spPr>
          <a:xfrm xmlns:a="http://schemas.openxmlformats.org/drawingml/2006/main">
            <a:off x="857250" y="4781550"/>
            <a:ext cx="361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35D51"/>
                </a:solidFill>
                <a:latin typeface="Arial"/>
                <a:ea typeface="Arial"/>
                <a:cs typeface="Arial"/>
              </a:defRPr>
            </a:defPPr>
            <a:lvl1pPr>
              <a:buNone/>
              <a:defRPr sz="2025" b="1">
                <a:solidFill>
                  <a:srgbClr val="235D51"/>
                </a:solidFill>
                <a:latin typeface="Arial"/>
                <a:ea typeface="Arial"/>
                <a:cs typeface="Arial"/>
              </a:defRPr>
            </a:lvl1pPr>
            <a:lvl2pPr>
              <a:buNone/>
              <a:defRPr sz="2025" b="1">
                <a:solidFill>
                  <a:srgbClr val="235D51"/>
                </a:solidFill>
                <a:latin typeface="Arial"/>
                <a:ea typeface="Arial"/>
                <a:cs typeface="Arial"/>
              </a:defRPr>
            </a:lvl2pPr>
            <a:lvl3pPr>
              <a:buNone/>
              <a:defRPr sz="2025" b="1">
                <a:solidFill>
                  <a:srgbClr val="235D51"/>
                </a:solidFill>
                <a:latin typeface="Arial"/>
                <a:ea typeface="Arial"/>
                <a:cs typeface="Arial"/>
              </a:defRPr>
            </a:lvl3pPr>
            <a:lvl4pPr>
              <a:buNone/>
              <a:defRPr sz="2025" b="1">
                <a:solidFill>
                  <a:srgbClr val="235D51"/>
                </a:solidFill>
                <a:latin typeface="Arial"/>
                <a:ea typeface="Arial"/>
                <a:cs typeface="Arial"/>
              </a:defRPr>
            </a:lvl4pPr>
            <a:lvl5pPr>
              <a:buNone/>
              <a:defRPr sz="2025" b="1">
                <a:solidFill>
                  <a:srgbClr val="235D51"/>
                </a:solidFill>
                <a:latin typeface="Arial"/>
                <a:ea typeface="Arial"/>
                <a:cs typeface="Arial"/>
              </a:defRPr>
            </a:lvl5pPr>
            <a:lvl6pPr>
              <a:buNone/>
              <a:defRPr sz="2025" b="1">
                <a:solidFill>
                  <a:srgbClr val="235D51"/>
                </a:solidFill>
                <a:latin typeface="Arial"/>
                <a:ea typeface="Arial"/>
                <a:cs typeface="Arial"/>
              </a:defRPr>
            </a:lvl6pPr>
            <a:lvl7pPr>
              <a:buNone/>
              <a:defRPr sz="2025" b="1">
                <a:solidFill>
                  <a:srgbClr val="235D51"/>
                </a:solidFill>
                <a:latin typeface="Arial"/>
                <a:ea typeface="Arial"/>
                <a:cs typeface="Arial"/>
              </a:defRPr>
            </a:lvl7pPr>
            <a:lvl8pPr>
              <a:buNone/>
              <a:defRPr sz="2025" b="1">
                <a:solidFill>
                  <a:srgbClr val="235D51"/>
                </a:solidFill>
                <a:latin typeface="Arial"/>
                <a:ea typeface="Arial"/>
                <a:cs typeface="Arial"/>
              </a:defRPr>
            </a:lvl8pPr>
            <a:lvl9pPr>
              <a:buNone/>
              <a:defRPr sz="2025" b="1">
                <a:solidFill>
                  <a:srgbClr val="235D51"/>
                </a:solidFill>
                <a:latin typeface="Arial"/>
                <a:ea typeface="Arial"/>
                <a:cs typeface="Arial"/>
              </a:defRPr>
            </a:lvl9pPr>
          </a:lstStyle>
          <a:p xmlns:a="http://schemas.openxmlformats.org/drawingml/2006/main">
            <a:pPr>
              <a:buNone/>
              <a:defRPr sz="2025" b="1">
                <a:solidFill>
                  <a:srgbClr val="235D51"/>
                </a:solidFill>
                <a:latin typeface="Arial"/>
                <a:ea typeface="Arial"/>
                <a:cs typeface="Arial"/>
              </a:defRPr>
            </a:pPr>
            <a:r>
              <a:rPr sz="2025" b="1">
                <a:solidFill>
                  <a:srgbClr val="235D51"/>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C5DE6291-0805-406E-9267-543EA7E3C5AA}"/>
              </a:ext>
            </a:extLst>
          </p:cNvPr>
          <p:cNvSpPr>
            <a:spLocks xmlns:a="http://schemas.openxmlformats.org/drawingml/2006/main" noGrp="1"/>
          </p:cNvSpPr>
          <p:nvPr/>
        </p:nvSpPr>
        <p:spPr>
          <a:xfrm xmlns:a="http://schemas.openxmlformats.org/drawingml/2006/main">
            <a:off x="4667250" y="4781550"/>
            <a:ext cx="68199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9C929BE3-0266-48EC-96C0-ABC44A10A8D8}"/>
              </a:ext>
            </a:extLst>
          </p:cNvPr>
          <p:cNvSpPr>
            <a:spLocks xmlns:a="http://schemas.openxmlformats.org/drawingml/2006/main" noGrp="1"/>
          </p:cNvSpPr>
          <p:nvPr/>
        </p:nvSpPr>
        <p:spPr>
          <a:xfrm xmlns:a="http://schemas.openxmlformats.org/drawingml/2006/main">
            <a:off x="609600" y="6543675"/>
            <a:ext cx="1019175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9B6C90B1-E155-4C19-8FCB-4A7A841DE2DF}"/>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D767B8CE-6B14-48B4-9947-6E025E9FA16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107C91C2-8EB7-4FDF-81A0-91FC201662BB}"/>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CB768EE0-DCE4-4020-B81E-344FBADCE61A}"/>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77A7EAA7-1531-4BC4-994F-AD64BC04EAB4}"/>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73ADDAB9-6A2A-48A4-82C6-BAA18E49F05B}"/>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4EE94CA9-287E-4FCC-8DB4-7BCBD31AF0CB}"/>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9D09456F-5319-497A-8571-B0283468C5D9}"/>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1D9842FE-E937-4809-910F-988632B89AD0}"/>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0E6E022D-1153-4C32-A374-1EF340549C9E}"/>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E7E300C9-4B39-454F-8DFB-3897DFEB7FC6}"/>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1090D80B-C40F-4817-A70B-D3762B5A8968}"/>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Local experience. An open purpose.</a:t>
            </a:r>
          </a:p>
        </p:txBody>
      </p:sp>
      <p:sp>
        <p:nvSpPr>
          <p:cNvPr id="26" name="">
            <a:extLst xmlns:a="http://schemas.openxmlformats.org/drawingml/2006/main">
              <a:ext uri="{FF2B5EF4-FFF2-40B4-BE49-F238E27FC236}">
                <a16:creationId xmlns:a16="http://schemas.microsoft.com/office/drawing/2014/main" id="{4F13B385-2A48-4DB2-941A-AC795E62B480}"/>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An Albany perspective, with room to learn from the wider Capital District.</a:t>
            </a:r>
          </a:p>
        </p:txBody>
      </p:sp>
      <p:sp>
        <p:nvSpPr>
          <p:cNvPr id="27" name="">
            <a:extLst xmlns:a="http://schemas.openxmlformats.org/drawingml/2006/main">
              <a:ext uri="{FF2B5EF4-FFF2-40B4-BE49-F238E27FC236}">
                <a16:creationId xmlns:a16="http://schemas.microsoft.com/office/drawing/2014/main" id="{B6361338-D944-46CA-B60D-9205A3A821F6}"/>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Why I am contributing</a:t>
            </a:r>
          </a:p>
        </p:txBody>
      </p:sp>
      <p:sp>
        <p:nvSpPr>
          <p:cNvPr id="28" name="">
            <a:extLst xmlns:a="http://schemas.openxmlformats.org/drawingml/2006/main">
              <a:ext uri="{FF2B5EF4-FFF2-40B4-BE49-F238E27FC236}">
                <a16:creationId xmlns:a16="http://schemas.microsoft.com/office/drawing/2014/main" id="{A5CB0DBA-959B-4619-958A-64FFC64D5D70}"/>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Born and raised in Albany, with rehabilitation, mortgage and former appraisal-assistant experience. No current professional license is claimed.</a:t>
            </a:r>
          </a:p>
        </p:txBody>
      </p:sp>
      <p:sp>
        <p:nvSpPr>
          <p:cNvPr id="29" name="">
            <a:extLst xmlns:a="http://schemas.openxmlformats.org/drawingml/2006/main">
              <a:ext uri="{FF2B5EF4-FFF2-40B4-BE49-F238E27FC236}">
                <a16:creationId xmlns:a16="http://schemas.microsoft.com/office/drawing/2014/main" id="{8BC9B331-3B77-4B9C-A24B-6683B5A22BBE}"/>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What this packet asks for</a:t>
            </a:r>
          </a:p>
        </p:txBody>
      </p:sp>
      <p:sp>
        <p:nvSpPr>
          <p:cNvPr id="30" name="">
            <a:extLst xmlns:a="http://schemas.openxmlformats.org/drawingml/2006/main">
              <a:ext uri="{FF2B5EF4-FFF2-40B4-BE49-F238E27FC236}">
                <a16:creationId xmlns:a16="http://schemas.microsoft.com/office/drawing/2014/main" id="{4F705CA4-459F-4C7E-A12E-E72048276031}"/>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I seek constructive feedback, not land allocation or a contract. Any later business proposal would state my role and interests separately.</a:t>
            </a:r>
          </a:p>
        </p:txBody>
      </p:sp>
      <p:sp>
        <p:nvSpPr>
          <p:cNvPr id="31" name="">
            <a:extLst xmlns:a="http://schemas.openxmlformats.org/drawingml/2006/main">
              <a:ext uri="{FF2B5EF4-FFF2-40B4-BE49-F238E27FC236}">
                <a16:creationId xmlns:a16="http://schemas.microsoft.com/office/drawing/2014/main" id="{9170B103-3A82-4FF0-84B7-A4C26C2EFB1E}"/>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A regional conversation</a:t>
            </a:r>
          </a:p>
        </p:txBody>
      </p:sp>
      <p:sp>
        <p:nvSpPr>
          <p:cNvPr id="32" name="">
            <a:extLst xmlns:a="http://schemas.openxmlformats.org/drawingml/2006/main">
              <a:ext uri="{FF2B5EF4-FFF2-40B4-BE49-F238E27FC236}">
                <a16:creationId xmlns:a16="http://schemas.microsoft.com/office/drawing/2014/main" id="{9062306F-40B2-47D7-9B28-30368BF4CBEB}"/>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Albany is the starting focus. Learn from Schenectady, Troy and Rensselaer without assuming identical programs or partnerships.</a:t>
            </a:r>
          </a:p>
        </p:txBody>
      </p:sp>
      <p:sp>
        <p:nvSpPr>
          <p:cNvPr id="33" name="">
            <a:extLst xmlns:a="http://schemas.openxmlformats.org/drawingml/2006/main">
              <a:ext uri="{FF2B5EF4-FFF2-40B4-BE49-F238E27FC236}">
                <a16:creationId xmlns:a16="http://schemas.microsoft.com/office/drawing/2014/main" id="{1A5899D3-6D98-4DB5-BD74-D0D60241B5B9}"/>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4" name="">
            <a:extLst xmlns:a="http://schemas.openxmlformats.org/drawingml/2006/main">
              <a:ext uri="{FF2B5EF4-FFF2-40B4-BE49-F238E27FC236}">
                <a16:creationId xmlns:a16="http://schemas.microsoft.com/office/drawing/2014/main" id="{9DE87D0E-305D-4E0E-B68B-5FF42516D3EE}"/>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19</a:t>
            </a:r>
          </a:p>
        </p:txBody>
      </p:sp>
    </p:spTree>
    <p:extLst>
      <p:ext uri="{BB962C8B-B14F-4D97-AF65-F5344CB8AC3E}">
        <p14:creationId xmlns:p14="http://schemas.microsoft.com/office/powerpoint/2010/main" val="1248686540"/>
      </p:ext>
    </p:extLst>
  </p:cSld>
</p:sld>
</file>

<file path=ppt/slides/slide20.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9859347-8961-471C-9A95-F80409EB8C58}"/>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An invitation to exchange ideas.</a:t>
            </a:r>
          </a:p>
        </p:txBody>
      </p:sp>
      <p:sp>
        <p:nvSpPr>
          <p:cNvPr id="2" name="">
            <a:extLst xmlns:a="http://schemas.openxmlformats.org/drawingml/2006/main">
              <a:ext uri="{FF2B5EF4-FFF2-40B4-BE49-F238E27FC236}">
                <a16:creationId xmlns:a16="http://schemas.microsoft.com/office/drawing/2014/main" id="{CBE8D02C-FD40-4EB0-A2D3-F6D0E29840F5}"/>
              </a:ext>
            </a:extLst>
          </p:cNvPr>
          <p:cNvSpPr>
            <a:spLocks xmlns:a="http://schemas.openxmlformats.org/drawingml/2006/main" noGrp="1"/>
          </p:cNvSpPr>
          <p:nvPr/>
        </p:nvSpPr>
        <p:spPr>
          <a:xfrm xmlns:a="http://schemas.openxmlformats.org/drawingml/2006/main">
            <a:off x="609600" y="1543050"/>
            <a:ext cx="104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350" b="1">
                <a:solidFill>
                  <a:srgbClr val="B88948"/>
                </a:solidFill>
                <a:latin typeface="Arial"/>
                <a:ea typeface="Arial"/>
                <a:cs typeface="Arial"/>
              </a:defRPr>
            </a:defPPr>
            <a:lvl1pPr>
              <a:buNone/>
              <a:defRPr sz="4350" b="1">
                <a:solidFill>
                  <a:srgbClr val="B88948"/>
                </a:solidFill>
                <a:latin typeface="Arial"/>
                <a:ea typeface="Arial"/>
                <a:cs typeface="Arial"/>
              </a:defRPr>
            </a:lvl1pPr>
            <a:lvl2pPr>
              <a:buNone/>
              <a:defRPr sz="4350" b="1">
                <a:solidFill>
                  <a:srgbClr val="B88948"/>
                </a:solidFill>
                <a:latin typeface="Arial"/>
                <a:ea typeface="Arial"/>
                <a:cs typeface="Arial"/>
              </a:defRPr>
            </a:lvl2pPr>
            <a:lvl3pPr>
              <a:buNone/>
              <a:defRPr sz="4350" b="1">
                <a:solidFill>
                  <a:srgbClr val="B88948"/>
                </a:solidFill>
                <a:latin typeface="Arial"/>
                <a:ea typeface="Arial"/>
                <a:cs typeface="Arial"/>
              </a:defRPr>
            </a:lvl3pPr>
            <a:lvl4pPr>
              <a:buNone/>
              <a:defRPr sz="4350" b="1">
                <a:solidFill>
                  <a:srgbClr val="B88948"/>
                </a:solidFill>
                <a:latin typeface="Arial"/>
                <a:ea typeface="Arial"/>
                <a:cs typeface="Arial"/>
              </a:defRPr>
            </a:lvl4pPr>
            <a:lvl5pPr>
              <a:buNone/>
              <a:defRPr sz="4350" b="1">
                <a:solidFill>
                  <a:srgbClr val="B88948"/>
                </a:solidFill>
                <a:latin typeface="Arial"/>
                <a:ea typeface="Arial"/>
                <a:cs typeface="Arial"/>
              </a:defRPr>
            </a:lvl5pPr>
            <a:lvl6pPr>
              <a:buNone/>
              <a:defRPr sz="4350" b="1">
                <a:solidFill>
                  <a:srgbClr val="B88948"/>
                </a:solidFill>
                <a:latin typeface="Arial"/>
                <a:ea typeface="Arial"/>
                <a:cs typeface="Arial"/>
              </a:defRPr>
            </a:lvl6pPr>
            <a:lvl7pPr>
              <a:buNone/>
              <a:defRPr sz="4350" b="1">
                <a:solidFill>
                  <a:srgbClr val="B88948"/>
                </a:solidFill>
                <a:latin typeface="Arial"/>
                <a:ea typeface="Arial"/>
                <a:cs typeface="Arial"/>
              </a:defRPr>
            </a:lvl7pPr>
            <a:lvl8pPr>
              <a:buNone/>
              <a:defRPr sz="4350" b="1">
                <a:solidFill>
                  <a:srgbClr val="B88948"/>
                </a:solidFill>
                <a:latin typeface="Arial"/>
                <a:ea typeface="Arial"/>
                <a:cs typeface="Arial"/>
              </a:defRPr>
            </a:lvl8pPr>
            <a:lvl9pPr>
              <a:buNone/>
              <a:defRPr sz="4350" b="1">
                <a:solidFill>
                  <a:srgbClr val="B88948"/>
                </a:solidFill>
                <a:latin typeface="Arial"/>
                <a:ea typeface="Arial"/>
                <a:cs typeface="Arial"/>
              </a:defRPr>
            </a:lvl9pPr>
          </a:lstStyle>
          <a:p xmlns:a="http://schemas.openxmlformats.org/drawingml/2006/main">
            <a:pPr>
              <a:buNone/>
              <a:defRPr sz="4350" b="1">
                <a:solidFill>
                  <a:srgbClr val="B88948"/>
                </a:solidFill>
                <a:latin typeface="Arial"/>
                <a:ea typeface="Arial"/>
                <a:cs typeface="Arial"/>
              </a:defRPr>
            </a:pPr>
            <a:r>
              <a:rPr sz="4350" b="1">
                <a:solidFill>
                  <a:srgbClr val="B88948"/>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7EE5278C-B4DD-4D7D-BDCC-C7E7DC8B86EC}"/>
              </a:ext>
            </a:extLst>
          </p:cNvPr>
          <p:cNvSpPr>
            <a:spLocks xmlns:a="http://schemas.openxmlformats.org/drawingml/2006/main" noGrp="1"/>
          </p:cNvSpPr>
          <p:nvPr/>
        </p:nvSpPr>
        <p:spPr>
          <a:xfrm xmlns:a="http://schemas.openxmlformats.org/drawingml/2006/main">
            <a:off x="1952625" y="1571625"/>
            <a:ext cx="295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82D30"/>
                </a:solidFill>
                <a:latin typeface="Arial"/>
                <a:ea typeface="Arial"/>
                <a:cs typeface="Arial"/>
              </a:defRPr>
            </a:defPPr>
            <a:lvl1pPr>
              <a:buNone/>
              <a:defRPr sz="2325" b="1">
                <a:solidFill>
                  <a:srgbClr val="182D30"/>
                </a:solidFill>
                <a:latin typeface="Arial"/>
                <a:ea typeface="Arial"/>
                <a:cs typeface="Arial"/>
              </a:defRPr>
            </a:lvl1pPr>
            <a:lvl2pPr>
              <a:buNone/>
              <a:defRPr sz="2325" b="1">
                <a:solidFill>
                  <a:srgbClr val="182D30"/>
                </a:solidFill>
                <a:latin typeface="Arial"/>
                <a:ea typeface="Arial"/>
                <a:cs typeface="Arial"/>
              </a:defRPr>
            </a:lvl2pPr>
            <a:lvl3pPr>
              <a:buNone/>
              <a:defRPr sz="2325" b="1">
                <a:solidFill>
                  <a:srgbClr val="182D30"/>
                </a:solidFill>
                <a:latin typeface="Arial"/>
                <a:ea typeface="Arial"/>
                <a:cs typeface="Arial"/>
              </a:defRPr>
            </a:lvl3pPr>
            <a:lvl4pPr>
              <a:buNone/>
              <a:defRPr sz="2325" b="1">
                <a:solidFill>
                  <a:srgbClr val="182D30"/>
                </a:solidFill>
                <a:latin typeface="Arial"/>
                <a:ea typeface="Arial"/>
                <a:cs typeface="Arial"/>
              </a:defRPr>
            </a:lvl4pPr>
            <a:lvl5pPr>
              <a:buNone/>
              <a:defRPr sz="2325" b="1">
                <a:solidFill>
                  <a:srgbClr val="182D30"/>
                </a:solidFill>
                <a:latin typeface="Arial"/>
                <a:ea typeface="Arial"/>
                <a:cs typeface="Arial"/>
              </a:defRPr>
            </a:lvl5pPr>
            <a:lvl6pPr>
              <a:buNone/>
              <a:defRPr sz="2325" b="1">
                <a:solidFill>
                  <a:srgbClr val="182D30"/>
                </a:solidFill>
                <a:latin typeface="Arial"/>
                <a:ea typeface="Arial"/>
                <a:cs typeface="Arial"/>
              </a:defRPr>
            </a:lvl6pPr>
            <a:lvl7pPr>
              <a:buNone/>
              <a:defRPr sz="2325" b="1">
                <a:solidFill>
                  <a:srgbClr val="182D30"/>
                </a:solidFill>
                <a:latin typeface="Arial"/>
                <a:ea typeface="Arial"/>
                <a:cs typeface="Arial"/>
              </a:defRPr>
            </a:lvl7pPr>
            <a:lvl8pPr>
              <a:buNone/>
              <a:defRPr sz="2325" b="1">
                <a:solidFill>
                  <a:srgbClr val="182D30"/>
                </a:solidFill>
                <a:latin typeface="Arial"/>
                <a:ea typeface="Arial"/>
                <a:cs typeface="Arial"/>
              </a:defRPr>
            </a:lvl8pPr>
            <a:lvl9pPr>
              <a:buNone/>
              <a:defRPr sz="2325" b="1">
                <a:solidFill>
                  <a:srgbClr val="182D30"/>
                </a:solidFill>
                <a:latin typeface="Arial"/>
                <a:ea typeface="Arial"/>
                <a:cs typeface="Arial"/>
              </a:defRPr>
            </a:lvl9pPr>
          </a:lstStyle>
          <a:p xmlns:a="http://schemas.openxmlformats.org/drawingml/2006/main">
            <a:pPr>
              <a:buNone/>
              <a:defRPr sz="2325" b="1">
                <a:solidFill>
                  <a:srgbClr val="182D30"/>
                </a:solidFill>
                <a:latin typeface="Arial"/>
                <a:ea typeface="Arial"/>
                <a:cs typeface="Arial"/>
              </a:defRPr>
            </a:pPr>
            <a:r>
              <a:rPr sz="2325" b="1">
                <a:solidFill>
                  <a:srgbClr val="182D30"/>
                </a:solidFill>
                <a:latin typeface="Arial"/>
                <a:ea typeface="Arial"/>
                <a:cs typeface="Arial"/>
              </a:rPr>
              <a:t>Connect</a:t>
            </a:r>
          </a:p>
        </p:txBody>
      </p:sp>
      <p:sp>
        <p:nvSpPr>
          <p:cNvPr id="4" name="">
            <a:extLst xmlns:a="http://schemas.openxmlformats.org/drawingml/2006/main">
              <a:ext uri="{FF2B5EF4-FFF2-40B4-BE49-F238E27FC236}">
                <a16:creationId xmlns:a16="http://schemas.microsoft.com/office/drawing/2014/main" id="{8C70E2E1-EC8D-4480-9B15-322A775F88BC}"/>
              </a:ext>
            </a:extLst>
          </p:cNvPr>
          <p:cNvSpPr>
            <a:spLocks xmlns:a="http://schemas.openxmlformats.org/drawingml/2006/main" noGrp="1"/>
          </p:cNvSpPr>
          <p:nvPr/>
        </p:nvSpPr>
        <p:spPr>
          <a:xfrm xmlns:a="http://schemas.openxmlformats.org/drawingml/2006/main">
            <a:off x="5267325" y="1619250"/>
            <a:ext cx="619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Where do these ideas align with Albany priorities?</a:t>
            </a:r>
          </a:p>
        </p:txBody>
      </p:sp>
      <p:sp>
        <p:nvSpPr>
          <p:cNvPr id="5" name="">
            <a:extLst xmlns:a="http://schemas.openxmlformats.org/drawingml/2006/main">
              <a:ext uri="{FF2B5EF4-FFF2-40B4-BE49-F238E27FC236}">
                <a16:creationId xmlns:a16="http://schemas.microsoft.com/office/drawing/2014/main" id="{E203ABF3-B88E-4D03-98B3-440EA4B53370}"/>
              </a:ext>
            </a:extLst>
          </p:cNvPr>
          <p:cNvSpPr>
            <a:spLocks xmlns:a="http://schemas.openxmlformats.org/drawingml/2006/main" noGrp="1"/>
          </p:cNvSpPr>
          <p:nvPr/>
        </p:nvSpPr>
        <p:spPr>
          <a:xfrm xmlns:a="http://schemas.openxmlformats.org/drawingml/2006/main">
            <a:off x="609600" y="2647950"/>
            <a:ext cx="104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350" b="1">
                <a:solidFill>
                  <a:srgbClr val="B88948"/>
                </a:solidFill>
                <a:latin typeface="Arial"/>
                <a:ea typeface="Arial"/>
                <a:cs typeface="Arial"/>
              </a:defRPr>
            </a:defPPr>
            <a:lvl1pPr>
              <a:buNone/>
              <a:defRPr sz="4350" b="1">
                <a:solidFill>
                  <a:srgbClr val="B88948"/>
                </a:solidFill>
                <a:latin typeface="Arial"/>
                <a:ea typeface="Arial"/>
                <a:cs typeface="Arial"/>
              </a:defRPr>
            </a:lvl1pPr>
            <a:lvl2pPr>
              <a:buNone/>
              <a:defRPr sz="4350" b="1">
                <a:solidFill>
                  <a:srgbClr val="B88948"/>
                </a:solidFill>
                <a:latin typeface="Arial"/>
                <a:ea typeface="Arial"/>
                <a:cs typeface="Arial"/>
              </a:defRPr>
            </a:lvl2pPr>
            <a:lvl3pPr>
              <a:buNone/>
              <a:defRPr sz="4350" b="1">
                <a:solidFill>
                  <a:srgbClr val="B88948"/>
                </a:solidFill>
                <a:latin typeface="Arial"/>
                <a:ea typeface="Arial"/>
                <a:cs typeface="Arial"/>
              </a:defRPr>
            </a:lvl3pPr>
            <a:lvl4pPr>
              <a:buNone/>
              <a:defRPr sz="4350" b="1">
                <a:solidFill>
                  <a:srgbClr val="B88948"/>
                </a:solidFill>
                <a:latin typeface="Arial"/>
                <a:ea typeface="Arial"/>
                <a:cs typeface="Arial"/>
              </a:defRPr>
            </a:lvl4pPr>
            <a:lvl5pPr>
              <a:buNone/>
              <a:defRPr sz="4350" b="1">
                <a:solidFill>
                  <a:srgbClr val="B88948"/>
                </a:solidFill>
                <a:latin typeface="Arial"/>
                <a:ea typeface="Arial"/>
                <a:cs typeface="Arial"/>
              </a:defRPr>
            </a:lvl5pPr>
            <a:lvl6pPr>
              <a:buNone/>
              <a:defRPr sz="4350" b="1">
                <a:solidFill>
                  <a:srgbClr val="B88948"/>
                </a:solidFill>
                <a:latin typeface="Arial"/>
                <a:ea typeface="Arial"/>
                <a:cs typeface="Arial"/>
              </a:defRPr>
            </a:lvl6pPr>
            <a:lvl7pPr>
              <a:buNone/>
              <a:defRPr sz="4350" b="1">
                <a:solidFill>
                  <a:srgbClr val="B88948"/>
                </a:solidFill>
                <a:latin typeface="Arial"/>
                <a:ea typeface="Arial"/>
                <a:cs typeface="Arial"/>
              </a:defRPr>
            </a:lvl7pPr>
            <a:lvl8pPr>
              <a:buNone/>
              <a:defRPr sz="4350" b="1">
                <a:solidFill>
                  <a:srgbClr val="B88948"/>
                </a:solidFill>
                <a:latin typeface="Arial"/>
                <a:ea typeface="Arial"/>
                <a:cs typeface="Arial"/>
              </a:defRPr>
            </a:lvl8pPr>
            <a:lvl9pPr>
              <a:buNone/>
              <a:defRPr sz="4350" b="1">
                <a:solidFill>
                  <a:srgbClr val="B88948"/>
                </a:solidFill>
                <a:latin typeface="Arial"/>
                <a:ea typeface="Arial"/>
                <a:cs typeface="Arial"/>
              </a:defRPr>
            </a:lvl9pPr>
          </a:lstStyle>
          <a:p xmlns:a="http://schemas.openxmlformats.org/drawingml/2006/main">
            <a:pPr>
              <a:buNone/>
              <a:defRPr sz="4350" b="1">
                <a:solidFill>
                  <a:srgbClr val="B88948"/>
                </a:solidFill>
                <a:latin typeface="Arial"/>
                <a:ea typeface="Arial"/>
                <a:cs typeface="Arial"/>
              </a:defRPr>
            </a:pPr>
            <a:r>
              <a:rPr sz="4350" b="1">
                <a:solidFill>
                  <a:srgbClr val="B88948"/>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E6F81980-22A5-4BB5-8562-3C44B20E1EA8}"/>
              </a:ext>
            </a:extLst>
          </p:cNvPr>
          <p:cNvSpPr>
            <a:spLocks xmlns:a="http://schemas.openxmlformats.org/drawingml/2006/main" noGrp="1"/>
          </p:cNvSpPr>
          <p:nvPr/>
        </p:nvSpPr>
        <p:spPr>
          <a:xfrm xmlns:a="http://schemas.openxmlformats.org/drawingml/2006/main">
            <a:off x="1952625" y="2676525"/>
            <a:ext cx="295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82D30"/>
                </a:solidFill>
                <a:latin typeface="Arial"/>
                <a:ea typeface="Arial"/>
                <a:cs typeface="Arial"/>
              </a:defRPr>
            </a:defPPr>
            <a:lvl1pPr>
              <a:buNone/>
              <a:defRPr sz="2325" b="1">
                <a:solidFill>
                  <a:srgbClr val="182D30"/>
                </a:solidFill>
                <a:latin typeface="Arial"/>
                <a:ea typeface="Arial"/>
                <a:cs typeface="Arial"/>
              </a:defRPr>
            </a:lvl1pPr>
            <a:lvl2pPr>
              <a:buNone/>
              <a:defRPr sz="2325" b="1">
                <a:solidFill>
                  <a:srgbClr val="182D30"/>
                </a:solidFill>
                <a:latin typeface="Arial"/>
                <a:ea typeface="Arial"/>
                <a:cs typeface="Arial"/>
              </a:defRPr>
            </a:lvl2pPr>
            <a:lvl3pPr>
              <a:buNone/>
              <a:defRPr sz="2325" b="1">
                <a:solidFill>
                  <a:srgbClr val="182D30"/>
                </a:solidFill>
                <a:latin typeface="Arial"/>
                <a:ea typeface="Arial"/>
                <a:cs typeface="Arial"/>
              </a:defRPr>
            </a:lvl3pPr>
            <a:lvl4pPr>
              <a:buNone/>
              <a:defRPr sz="2325" b="1">
                <a:solidFill>
                  <a:srgbClr val="182D30"/>
                </a:solidFill>
                <a:latin typeface="Arial"/>
                <a:ea typeface="Arial"/>
                <a:cs typeface="Arial"/>
              </a:defRPr>
            </a:lvl4pPr>
            <a:lvl5pPr>
              <a:buNone/>
              <a:defRPr sz="2325" b="1">
                <a:solidFill>
                  <a:srgbClr val="182D30"/>
                </a:solidFill>
                <a:latin typeface="Arial"/>
                <a:ea typeface="Arial"/>
                <a:cs typeface="Arial"/>
              </a:defRPr>
            </a:lvl5pPr>
            <a:lvl6pPr>
              <a:buNone/>
              <a:defRPr sz="2325" b="1">
                <a:solidFill>
                  <a:srgbClr val="182D30"/>
                </a:solidFill>
                <a:latin typeface="Arial"/>
                <a:ea typeface="Arial"/>
                <a:cs typeface="Arial"/>
              </a:defRPr>
            </a:lvl6pPr>
            <a:lvl7pPr>
              <a:buNone/>
              <a:defRPr sz="2325" b="1">
                <a:solidFill>
                  <a:srgbClr val="182D30"/>
                </a:solidFill>
                <a:latin typeface="Arial"/>
                <a:ea typeface="Arial"/>
                <a:cs typeface="Arial"/>
              </a:defRPr>
            </a:lvl7pPr>
            <a:lvl8pPr>
              <a:buNone/>
              <a:defRPr sz="2325" b="1">
                <a:solidFill>
                  <a:srgbClr val="182D30"/>
                </a:solidFill>
                <a:latin typeface="Arial"/>
                <a:ea typeface="Arial"/>
                <a:cs typeface="Arial"/>
              </a:defRPr>
            </a:lvl8pPr>
            <a:lvl9pPr>
              <a:buNone/>
              <a:defRPr sz="2325" b="1">
                <a:solidFill>
                  <a:srgbClr val="182D30"/>
                </a:solidFill>
                <a:latin typeface="Arial"/>
                <a:ea typeface="Arial"/>
                <a:cs typeface="Arial"/>
              </a:defRPr>
            </a:lvl9pPr>
          </a:lstStyle>
          <a:p xmlns:a="http://schemas.openxmlformats.org/drawingml/2006/main">
            <a:pPr>
              <a:buNone/>
              <a:defRPr sz="2325" b="1">
                <a:solidFill>
                  <a:srgbClr val="182D30"/>
                </a:solidFill>
                <a:latin typeface="Arial"/>
                <a:ea typeface="Arial"/>
                <a:cs typeface="Arial"/>
              </a:defRPr>
            </a:pPr>
            <a:r>
              <a:rPr sz="2325" b="1">
                <a:solidFill>
                  <a:srgbClr val="182D30"/>
                </a:solidFill>
                <a:latin typeface="Arial"/>
                <a:ea typeface="Arial"/>
                <a:cs typeface="Arial"/>
              </a:rPr>
              <a:t>Compare</a:t>
            </a:r>
          </a:p>
        </p:txBody>
      </p:sp>
      <p:sp>
        <p:nvSpPr>
          <p:cNvPr id="7" name="">
            <a:extLst xmlns:a="http://schemas.openxmlformats.org/drawingml/2006/main">
              <a:ext uri="{FF2B5EF4-FFF2-40B4-BE49-F238E27FC236}">
                <a16:creationId xmlns:a16="http://schemas.microsoft.com/office/drawing/2014/main" id="{26D4FBA7-ED86-403E-BEAC-3FDC252EADF9}"/>
              </a:ext>
            </a:extLst>
          </p:cNvPr>
          <p:cNvSpPr>
            <a:spLocks xmlns:a="http://schemas.openxmlformats.org/drawingml/2006/main" noGrp="1"/>
          </p:cNvSpPr>
          <p:nvPr/>
        </p:nvSpPr>
        <p:spPr>
          <a:xfrm xmlns:a="http://schemas.openxmlformats.org/drawingml/2006/main">
            <a:off x="5267325" y="2724150"/>
            <a:ext cx="619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What can existing local projects and programs teach us?</a:t>
            </a:r>
          </a:p>
        </p:txBody>
      </p:sp>
      <p:sp>
        <p:nvSpPr>
          <p:cNvPr id="8" name="">
            <a:extLst xmlns:a="http://schemas.openxmlformats.org/drawingml/2006/main">
              <a:ext uri="{FF2B5EF4-FFF2-40B4-BE49-F238E27FC236}">
                <a16:creationId xmlns:a16="http://schemas.microsoft.com/office/drawing/2014/main" id="{AE3F055C-A0B8-443A-BE9A-6A5504629E89}"/>
              </a:ext>
            </a:extLst>
          </p:cNvPr>
          <p:cNvSpPr>
            <a:spLocks xmlns:a="http://schemas.openxmlformats.org/drawingml/2006/main" noGrp="1"/>
          </p:cNvSpPr>
          <p:nvPr/>
        </p:nvSpPr>
        <p:spPr>
          <a:xfrm xmlns:a="http://schemas.openxmlformats.org/drawingml/2006/main">
            <a:off x="609600" y="3752850"/>
            <a:ext cx="104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350" b="1">
                <a:solidFill>
                  <a:srgbClr val="B88948"/>
                </a:solidFill>
                <a:latin typeface="Arial"/>
                <a:ea typeface="Arial"/>
                <a:cs typeface="Arial"/>
              </a:defRPr>
            </a:defPPr>
            <a:lvl1pPr>
              <a:buNone/>
              <a:defRPr sz="4350" b="1">
                <a:solidFill>
                  <a:srgbClr val="B88948"/>
                </a:solidFill>
                <a:latin typeface="Arial"/>
                <a:ea typeface="Arial"/>
                <a:cs typeface="Arial"/>
              </a:defRPr>
            </a:lvl1pPr>
            <a:lvl2pPr>
              <a:buNone/>
              <a:defRPr sz="4350" b="1">
                <a:solidFill>
                  <a:srgbClr val="B88948"/>
                </a:solidFill>
                <a:latin typeface="Arial"/>
                <a:ea typeface="Arial"/>
                <a:cs typeface="Arial"/>
              </a:defRPr>
            </a:lvl2pPr>
            <a:lvl3pPr>
              <a:buNone/>
              <a:defRPr sz="4350" b="1">
                <a:solidFill>
                  <a:srgbClr val="B88948"/>
                </a:solidFill>
                <a:latin typeface="Arial"/>
                <a:ea typeface="Arial"/>
                <a:cs typeface="Arial"/>
              </a:defRPr>
            </a:lvl3pPr>
            <a:lvl4pPr>
              <a:buNone/>
              <a:defRPr sz="4350" b="1">
                <a:solidFill>
                  <a:srgbClr val="B88948"/>
                </a:solidFill>
                <a:latin typeface="Arial"/>
                <a:ea typeface="Arial"/>
                <a:cs typeface="Arial"/>
              </a:defRPr>
            </a:lvl4pPr>
            <a:lvl5pPr>
              <a:buNone/>
              <a:defRPr sz="4350" b="1">
                <a:solidFill>
                  <a:srgbClr val="B88948"/>
                </a:solidFill>
                <a:latin typeface="Arial"/>
                <a:ea typeface="Arial"/>
                <a:cs typeface="Arial"/>
              </a:defRPr>
            </a:lvl5pPr>
            <a:lvl6pPr>
              <a:buNone/>
              <a:defRPr sz="4350" b="1">
                <a:solidFill>
                  <a:srgbClr val="B88948"/>
                </a:solidFill>
                <a:latin typeface="Arial"/>
                <a:ea typeface="Arial"/>
                <a:cs typeface="Arial"/>
              </a:defRPr>
            </a:lvl6pPr>
            <a:lvl7pPr>
              <a:buNone/>
              <a:defRPr sz="4350" b="1">
                <a:solidFill>
                  <a:srgbClr val="B88948"/>
                </a:solidFill>
                <a:latin typeface="Arial"/>
                <a:ea typeface="Arial"/>
                <a:cs typeface="Arial"/>
              </a:defRPr>
            </a:lvl7pPr>
            <a:lvl8pPr>
              <a:buNone/>
              <a:defRPr sz="4350" b="1">
                <a:solidFill>
                  <a:srgbClr val="B88948"/>
                </a:solidFill>
                <a:latin typeface="Arial"/>
                <a:ea typeface="Arial"/>
                <a:cs typeface="Arial"/>
              </a:defRPr>
            </a:lvl8pPr>
            <a:lvl9pPr>
              <a:buNone/>
              <a:defRPr sz="4350" b="1">
                <a:solidFill>
                  <a:srgbClr val="B88948"/>
                </a:solidFill>
                <a:latin typeface="Arial"/>
                <a:ea typeface="Arial"/>
                <a:cs typeface="Arial"/>
              </a:defRPr>
            </a:lvl9pPr>
          </a:lstStyle>
          <a:p xmlns:a="http://schemas.openxmlformats.org/drawingml/2006/main">
            <a:pPr>
              <a:buNone/>
              <a:defRPr sz="4350" b="1">
                <a:solidFill>
                  <a:srgbClr val="B88948"/>
                </a:solidFill>
                <a:latin typeface="Arial"/>
                <a:ea typeface="Arial"/>
                <a:cs typeface="Arial"/>
              </a:defRPr>
            </a:pPr>
            <a:r>
              <a:rPr sz="4350" b="1">
                <a:solidFill>
                  <a:srgbClr val="B88948"/>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54874A6C-5440-41D3-B986-3F6D22E5C650}"/>
              </a:ext>
            </a:extLst>
          </p:cNvPr>
          <p:cNvSpPr>
            <a:spLocks xmlns:a="http://schemas.openxmlformats.org/drawingml/2006/main" noGrp="1"/>
          </p:cNvSpPr>
          <p:nvPr/>
        </p:nvSpPr>
        <p:spPr>
          <a:xfrm xmlns:a="http://schemas.openxmlformats.org/drawingml/2006/main">
            <a:off x="1952625" y="3781425"/>
            <a:ext cx="295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82D30"/>
                </a:solidFill>
                <a:latin typeface="Arial"/>
                <a:ea typeface="Arial"/>
                <a:cs typeface="Arial"/>
              </a:defRPr>
            </a:defPPr>
            <a:lvl1pPr>
              <a:buNone/>
              <a:defRPr sz="2325" b="1">
                <a:solidFill>
                  <a:srgbClr val="182D30"/>
                </a:solidFill>
                <a:latin typeface="Arial"/>
                <a:ea typeface="Arial"/>
                <a:cs typeface="Arial"/>
              </a:defRPr>
            </a:lvl1pPr>
            <a:lvl2pPr>
              <a:buNone/>
              <a:defRPr sz="2325" b="1">
                <a:solidFill>
                  <a:srgbClr val="182D30"/>
                </a:solidFill>
                <a:latin typeface="Arial"/>
                <a:ea typeface="Arial"/>
                <a:cs typeface="Arial"/>
              </a:defRPr>
            </a:lvl2pPr>
            <a:lvl3pPr>
              <a:buNone/>
              <a:defRPr sz="2325" b="1">
                <a:solidFill>
                  <a:srgbClr val="182D30"/>
                </a:solidFill>
                <a:latin typeface="Arial"/>
                <a:ea typeface="Arial"/>
                <a:cs typeface="Arial"/>
              </a:defRPr>
            </a:lvl3pPr>
            <a:lvl4pPr>
              <a:buNone/>
              <a:defRPr sz="2325" b="1">
                <a:solidFill>
                  <a:srgbClr val="182D30"/>
                </a:solidFill>
                <a:latin typeface="Arial"/>
                <a:ea typeface="Arial"/>
                <a:cs typeface="Arial"/>
              </a:defRPr>
            </a:lvl4pPr>
            <a:lvl5pPr>
              <a:buNone/>
              <a:defRPr sz="2325" b="1">
                <a:solidFill>
                  <a:srgbClr val="182D30"/>
                </a:solidFill>
                <a:latin typeface="Arial"/>
                <a:ea typeface="Arial"/>
                <a:cs typeface="Arial"/>
              </a:defRPr>
            </a:lvl5pPr>
            <a:lvl6pPr>
              <a:buNone/>
              <a:defRPr sz="2325" b="1">
                <a:solidFill>
                  <a:srgbClr val="182D30"/>
                </a:solidFill>
                <a:latin typeface="Arial"/>
                <a:ea typeface="Arial"/>
                <a:cs typeface="Arial"/>
              </a:defRPr>
            </a:lvl6pPr>
            <a:lvl7pPr>
              <a:buNone/>
              <a:defRPr sz="2325" b="1">
                <a:solidFill>
                  <a:srgbClr val="182D30"/>
                </a:solidFill>
                <a:latin typeface="Arial"/>
                <a:ea typeface="Arial"/>
                <a:cs typeface="Arial"/>
              </a:defRPr>
            </a:lvl7pPr>
            <a:lvl8pPr>
              <a:buNone/>
              <a:defRPr sz="2325" b="1">
                <a:solidFill>
                  <a:srgbClr val="182D30"/>
                </a:solidFill>
                <a:latin typeface="Arial"/>
                <a:ea typeface="Arial"/>
                <a:cs typeface="Arial"/>
              </a:defRPr>
            </a:lvl8pPr>
            <a:lvl9pPr>
              <a:buNone/>
              <a:defRPr sz="2325" b="1">
                <a:solidFill>
                  <a:srgbClr val="182D30"/>
                </a:solidFill>
                <a:latin typeface="Arial"/>
                <a:ea typeface="Arial"/>
                <a:cs typeface="Arial"/>
              </a:defRPr>
            </a:lvl9pPr>
          </a:lstStyle>
          <a:p xmlns:a="http://schemas.openxmlformats.org/drawingml/2006/main">
            <a:pPr>
              <a:buNone/>
              <a:defRPr sz="2325" b="1">
                <a:solidFill>
                  <a:srgbClr val="182D30"/>
                </a:solidFill>
                <a:latin typeface="Arial"/>
                <a:ea typeface="Arial"/>
                <a:cs typeface="Arial"/>
              </a:defRPr>
            </a:pPr>
            <a:r>
              <a:rPr sz="2325" b="1">
                <a:solidFill>
                  <a:srgbClr val="182D30"/>
                </a:solidFill>
                <a:latin typeface="Arial"/>
                <a:ea typeface="Arial"/>
                <a:cs typeface="Arial"/>
              </a:rPr>
              <a:t>Illustrate</a:t>
            </a:r>
          </a:p>
        </p:txBody>
      </p:sp>
      <p:sp>
        <p:nvSpPr>
          <p:cNvPr id="10" name="">
            <a:extLst xmlns:a="http://schemas.openxmlformats.org/drawingml/2006/main">
              <a:ext uri="{FF2B5EF4-FFF2-40B4-BE49-F238E27FC236}">
                <a16:creationId xmlns:a16="http://schemas.microsoft.com/office/drawing/2014/main" id="{1CF92C01-847E-4A8C-A364-EC3C9CDD6DFB}"/>
              </a:ext>
            </a:extLst>
          </p:cNvPr>
          <p:cNvSpPr>
            <a:spLocks xmlns:a="http://schemas.openxmlformats.org/drawingml/2006/main" noGrp="1"/>
          </p:cNvSpPr>
          <p:nvPr/>
        </p:nvSpPr>
        <p:spPr>
          <a:xfrm xmlns:a="http://schemas.openxmlformats.org/drawingml/2006/main">
            <a:off x="5267325" y="3829050"/>
            <a:ext cx="619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Explore different housing forms on suitable lots.</a:t>
            </a:r>
          </a:p>
        </p:txBody>
      </p:sp>
      <p:sp>
        <p:nvSpPr>
          <p:cNvPr id="11" name="">
            <a:extLst xmlns:a="http://schemas.openxmlformats.org/drawingml/2006/main">
              <a:ext uri="{FF2B5EF4-FFF2-40B4-BE49-F238E27FC236}">
                <a16:creationId xmlns:a16="http://schemas.microsoft.com/office/drawing/2014/main" id="{55D2E5B5-4CCB-4810-A47A-35613A3B1D9A}"/>
              </a:ext>
            </a:extLst>
          </p:cNvPr>
          <p:cNvSpPr>
            <a:spLocks xmlns:a="http://schemas.openxmlformats.org/drawingml/2006/main" noGrp="1"/>
          </p:cNvSpPr>
          <p:nvPr/>
        </p:nvSpPr>
        <p:spPr>
          <a:xfrm xmlns:a="http://schemas.openxmlformats.org/drawingml/2006/main">
            <a:off x="609600" y="4857750"/>
            <a:ext cx="1047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350" b="1">
                <a:solidFill>
                  <a:srgbClr val="B88948"/>
                </a:solidFill>
                <a:latin typeface="Arial"/>
                <a:ea typeface="Arial"/>
                <a:cs typeface="Arial"/>
              </a:defRPr>
            </a:defPPr>
            <a:lvl1pPr>
              <a:buNone/>
              <a:defRPr sz="4350" b="1">
                <a:solidFill>
                  <a:srgbClr val="B88948"/>
                </a:solidFill>
                <a:latin typeface="Arial"/>
                <a:ea typeface="Arial"/>
                <a:cs typeface="Arial"/>
              </a:defRPr>
            </a:lvl1pPr>
            <a:lvl2pPr>
              <a:buNone/>
              <a:defRPr sz="4350" b="1">
                <a:solidFill>
                  <a:srgbClr val="B88948"/>
                </a:solidFill>
                <a:latin typeface="Arial"/>
                <a:ea typeface="Arial"/>
                <a:cs typeface="Arial"/>
              </a:defRPr>
            </a:lvl2pPr>
            <a:lvl3pPr>
              <a:buNone/>
              <a:defRPr sz="4350" b="1">
                <a:solidFill>
                  <a:srgbClr val="B88948"/>
                </a:solidFill>
                <a:latin typeface="Arial"/>
                <a:ea typeface="Arial"/>
                <a:cs typeface="Arial"/>
              </a:defRPr>
            </a:lvl3pPr>
            <a:lvl4pPr>
              <a:buNone/>
              <a:defRPr sz="4350" b="1">
                <a:solidFill>
                  <a:srgbClr val="B88948"/>
                </a:solidFill>
                <a:latin typeface="Arial"/>
                <a:ea typeface="Arial"/>
                <a:cs typeface="Arial"/>
              </a:defRPr>
            </a:lvl4pPr>
            <a:lvl5pPr>
              <a:buNone/>
              <a:defRPr sz="4350" b="1">
                <a:solidFill>
                  <a:srgbClr val="B88948"/>
                </a:solidFill>
                <a:latin typeface="Arial"/>
                <a:ea typeface="Arial"/>
                <a:cs typeface="Arial"/>
              </a:defRPr>
            </a:lvl5pPr>
            <a:lvl6pPr>
              <a:buNone/>
              <a:defRPr sz="4350" b="1">
                <a:solidFill>
                  <a:srgbClr val="B88948"/>
                </a:solidFill>
                <a:latin typeface="Arial"/>
                <a:ea typeface="Arial"/>
                <a:cs typeface="Arial"/>
              </a:defRPr>
            </a:lvl6pPr>
            <a:lvl7pPr>
              <a:buNone/>
              <a:defRPr sz="4350" b="1">
                <a:solidFill>
                  <a:srgbClr val="B88948"/>
                </a:solidFill>
                <a:latin typeface="Arial"/>
                <a:ea typeface="Arial"/>
                <a:cs typeface="Arial"/>
              </a:defRPr>
            </a:lvl7pPr>
            <a:lvl8pPr>
              <a:buNone/>
              <a:defRPr sz="4350" b="1">
                <a:solidFill>
                  <a:srgbClr val="B88948"/>
                </a:solidFill>
                <a:latin typeface="Arial"/>
                <a:ea typeface="Arial"/>
                <a:cs typeface="Arial"/>
              </a:defRPr>
            </a:lvl8pPr>
            <a:lvl9pPr>
              <a:buNone/>
              <a:defRPr sz="4350" b="1">
                <a:solidFill>
                  <a:srgbClr val="B88948"/>
                </a:solidFill>
                <a:latin typeface="Arial"/>
                <a:ea typeface="Arial"/>
                <a:cs typeface="Arial"/>
              </a:defRPr>
            </a:lvl9pPr>
          </a:lstStyle>
          <a:p xmlns:a="http://schemas.openxmlformats.org/drawingml/2006/main">
            <a:pPr>
              <a:buNone/>
              <a:defRPr sz="4350" b="1">
                <a:solidFill>
                  <a:srgbClr val="B88948"/>
                </a:solidFill>
                <a:latin typeface="Arial"/>
                <a:ea typeface="Arial"/>
                <a:cs typeface="Arial"/>
              </a:defRPr>
            </a:pPr>
            <a:r>
              <a:rPr sz="4350" b="1">
                <a:solidFill>
                  <a:srgbClr val="B88948"/>
                </a:solidFill>
                <a:latin typeface="Arial"/>
                <a:ea typeface="Arial"/>
                <a:cs typeface="Arial"/>
              </a:rPr>
              <a:t>04</a:t>
            </a:r>
          </a:p>
        </p:txBody>
      </p:sp>
      <p:sp>
        <p:nvSpPr>
          <p:cNvPr id="12" name="">
            <a:extLst xmlns:a="http://schemas.openxmlformats.org/drawingml/2006/main">
              <a:ext uri="{FF2B5EF4-FFF2-40B4-BE49-F238E27FC236}">
                <a16:creationId xmlns:a16="http://schemas.microsoft.com/office/drawing/2014/main" id="{2758934F-42B9-4311-AFD0-509406234F8A}"/>
              </a:ext>
            </a:extLst>
          </p:cNvPr>
          <p:cNvSpPr>
            <a:spLocks xmlns:a="http://schemas.openxmlformats.org/drawingml/2006/main" noGrp="1"/>
          </p:cNvSpPr>
          <p:nvPr/>
        </p:nvSpPr>
        <p:spPr>
          <a:xfrm xmlns:a="http://schemas.openxmlformats.org/drawingml/2006/main">
            <a:off x="1952625" y="4886325"/>
            <a:ext cx="295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82D30"/>
                </a:solidFill>
                <a:latin typeface="Arial"/>
                <a:ea typeface="Arial"/>
                <a:cs typeface="Arial"/>
              </a:defRPr>
            </a:defPPr>
            <a:lvl1pPr>
              <a:buNone/>
              <a:defRPr sz="2325" b="1">
                <a:solidFill>
                  <a:srgbClr val="182D30"/>
                </a:solidFill>
                <a:latin typeface="Arial"/>
                <a:ea typeface="Arial"/>
                <a:cs typeface="Arial"/>
              </a:defRPr>
            </a:lvl1pPr>
            <a:lvl2pPr>
              <a:buNone/>
              <a:defRPr sz="2325" b="1">
                <a:solidFill>
                  <a:srgbClr val="182D30"/>
                </a:solidFill>
                <a:latin typeface="Arial"/>
                <a:ea typeface="Arial"/>
                <a:cs typeface="Arial"/>
              </a:defRPr>
            </a:lvl2pPr>
            <a:lvl3pPr>
              <a:buNone/>
              <a:defRPr sz="2325" b="1">
                <a:solidFill>
                  <a:srgbClr val="182D30"/>
                </a:solidFill>
                <a:latin typeface="Arial"/>
                <a:ea typeface="Arial"/>
                <a:cs typeface="Arial"/>
              </a:defRPr>
            </a:lvl3pPr>
            <a:lvl4pPr>
              <a:buNone/>
              <a:defRPr sz="2325" b="1">
                <a:solidFill>
                  <a:srgbClr val="182D30"/>
                </a:solidFill>
                <a:latin typeface="Arial"/>
                <a:ea typeface="Arial"/>
                <a:cs typeface="Arial"/>
              </a:defRPr>
            </a:lvl4pPr>
            <a:lvl5pPr>
              <a:buNone/>
              <a:defRPr sz="2325" b="1">
                <a:solidFill>
                  <a:srgbClr val="182D30"/>
                </a:solidFill>
                <a:latin typeface="Arial"/>
                <a:ea typeface="Arial"/>
                <a:cs typeface="Arial"/>
              </a:defRPr>
            </a:lvl5pPr>
            <a:lvl6pPr>
              <a:buNone/>
              <a:defRPr sz="2325" b="1">
                <a:solidFill>
                  <a:srgbClr val="182D30"/>
                </a:solidFill>
                <a:latin typeface="Arial"/>
                <a:ea typeface="Arial"/>
                <a:cs typeface="Arial"/>
              </a:defRPr>
            </a:lvl6pPr>
            <a:lvl7pPr>
              <a:buNone/>
              <a:defRPr sz="2325" b="1">
                <a:solidFill>
                  <a:srgbClr val="182D30"/>
                </a:solidFill>
                <a:latin typeface="Arial"/>
                <a:ea typeface="Arial"/>
                <a:cs typeface="Arial"/>
              </a:defRPr>
            </a:lvl7pPr>
            <a:lvl8pPr>
              <a:buNone/>
              <a:defRPr sz="2325" b="1">
                <a:solidFill>
                  <a:srgbClr val="182D30"/>
                </a:solidFill>
                <a:latin typeface="Arial"/>
                <a:ea typeface="Arial"/>
                <a:cs typeface="Arial"/>
              </a:defRPr>
            </a:lvl8pPr>
            <a:lvl9pPr>
              <a:buNone/>
              <a:defRPr sz="2325" b="1">
                <a:solidFill>
                  <a:srgbClr val="182D30"/>
                </a:solidFill>
                <a:latin typeface="Arial"/>
                <a:ea typeface="Arial"/>
                <a:cs typeface="Arial"/>
              </a:defRPr>
            </a:lvl9pPr>
          </a:lstStyle>
          <a:p xmlns:a="http://schemas.openxmlformats.org/drawingml/2006/main">
            <a:pPr>
              <a:buNone/>
              <a:defRPr sz="2325" b="1">
                <a:solidFill>
                  <a:srgbClr val="182D30"/>
                </a:solidFill>
                <a:latin typeface="Arial"/>
                <a:ea typeface="Arial"/>
                <a:cs typeface="Arial"/>
              </a:defRPr>
            </a:pPr>
            <a:r>
              <a:rPr sz="2325" b="1">
                <a:solidFill>
                  <a:srgbClr val="182D30"/>
                </a:solidFill>
                <a:latin typeface="Arial"/>
                <a:ea typeface="Arial"/>
                <a:cs typeface="Arial"/>
              </a:rPr>
              <a:t>Improve</a:t>
            </a:r>
          </a:p>
        </p:txBody>
      </p:sp>
      <p:sp>
        <p:nvSpPr>
          <p:cNvPr id="13" name="">
            <a:extLst xmlns:a="http://schemas.openxmlformats.org/drawingml/2006/main">
              <a:ext uri="{FF2B5EF4-FFF2-40B4-BE49-F238E27FC236}">
                <a16:creationId xmlns:a16="http://schemas.microsoft.com/office/drawing/2014/main" id="{EF6ACD19-3B3E-4A30-A56B-A91D0437599B}"/>
              </a:ext>
            </a:extLst>
          </p:cNvPr>
          <p:cNvSpPr>
            <a:spLocks xmlns:a="http://schemas.openxmlformats.org/drawingml/2006/main" noGrp="1"/>
          </p:cNvSpPr>
          <p:nvPr/>
        </p:nvSpPr>
        <p:spPr>
          <a:xfrm xmlns:a="http://schemas.openxmlformats.org/drawingml/2006/main">
            <a:off x="5267325" y="4933950"/>
            <a:ext cx="6191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Which idea should we explore first, what should change, and who else should we hear from?</a:t>
            </a:r>
          </a:p>
        </p:txBody>
      </p:sp>
      <p:sp>
        <p:nvSpPr>
          <p:cNvPr id="14" name="">
            <a:extLst xmlns:a="http://schemas.openxmlformats.org/drawingml/2006/main">
              <a:ext uri="{FF2B5EF4-FFF2-40B4-BE49-F238E27FC236}">
                <a16:creationId xmlns:a16="http://schemas.microsoft.com/office/drawing/2014/main" id="{D6CD2629-152C-4791-80D9-D5183E8ECB0A}"/>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Rooftop access and modular construction remain options to test, not guaranteed features or savings.</a:t>
            </a:r>
          </a:p>
        </p:txBody>
      </p:sp>
      <p:sp>
        <p:nvSpPr>
          <p:cNvPr id="15" name="">
            <a:extLst xmlns:a="http://schemas.openxmlformats.org/drawingml/2006/main">
              <a:ext uri="{FF2B5EF4-FFF2-40B4-BE49-F238E27FC236}">
                <a16:creationId xmlns:a16="http://schemas.microsoft.com/office/drawing/2014/main" id="{5E37DD0D-5467-4C69-8DB5-0463189E7C8A}"/>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20</a:t>
            </a:r>
          </a:p>
        </p:txBody>
      </p:sp>
    </p:spTree>
    <p:extLst>
      <p:ext uri="{BB962C8B-B14F-4D97-AF65-F5344CB8AC3E}">
        <p14:creationId xmlns:p14="http://schemas.microsoft.com/office/powerpoint/2010/main" val="208019721"/>
      </p:ext>
    </p:extLst>
  </p:cSld>
</p:sld>
</file>

<file path=ppt/slides/slide21.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43BD9CF-93B5-4F30-ABE1-405415AD91EA}"/>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69F08E25-8EA7-4C44-A040-DB6AB14F8A08}"/>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2191B578-94F2-413F-84A1-C6260D131048}"/>
              </a:ext>
            </a:extLst>
          </p:cNvPr>
          <p:cNvSpPr>
            <a:spLocks xmlns:a="http://schemas.openxmlformats.org/drawingml/2006/main" noGrp="1"/>
          </p:cNvSpPr>
          <p:nvPr/>
        </p:nvSpPr>
        <p:spPr>
          <a:xfrm xmlns:a="http://schemas.openxmlformats.org/drawingml/2006/main">
            <a:off x="609600" y="2524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2359CBE8-A21B-4A77-91B0-F0FD0409227D}"/>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D841EB7E-1B68-45E4-95AE-C3BE459B0274}"/>
              </a:ext>
            </a:extLst>
          </p:cNvPr>
          <p:cNvSpPr>
            <a:spLocks xmlns:a="http://schemas.openxmlformats.org/drawingml/2006/main" noGrp="1"/>
          </p:cNvSpPr>
          <p:nvPr/>
        </p:nvSpPr>
        <p:spPr>
          <a:xfrm xmlns:a="http://schemas.openxmlformats.org/drawingml/2006/main">
            <a:off x="609600" y="37719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1F0D887C-EE54-4FB0-A4DF-395B841502B3}"/>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D3D101C9-47B0-4850-8E42-4C188154F689}"/>
              </a:ext>
            </a:extLst>
          </p:cNvPr>
          <p:cNvSpPr>
            <a:spLocks xmlns:a="http://schemas.openxmlformats.org/drawingml/2006/main" noGrp="1"/>
          </p:cNvSpPr>
          <p:nvPr/>
        </p:nvSpPr>
        <p:spPr>
          <a:xfrm xmlns:a="http://schemas.openxmlformats.org/drawingml/2006/main">
            <a:off x="609600" y="501967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0801FC86-7DA1-4F90-A147-02066B377B1E}"/>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C76959B3-4D01-4F4D-AA7C-D69F550BF0F6}"/>
              </a:ext>
            </a:extLst>
          </p:cNvPr>
          <p:cNvSpPr>
            <a:spLocks xmlns:a="http://schemas.openxmlformats.org/drawingml/2006/main" noGrp="1"/>
          </p:cNvSpPr>
          <p:nvPr/>
        </p:nvSpPr>
        <p:spPr>
          <a:xfrm xmlns:a="http://schemas.openxmlformats.org/drawingml/2006/main">
            <a:off x="609600" y="6543675"/>
            <a:ext cx="10287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ABE117D4-DF04-4F14-A8F3-3FCCC1F62C2F}"/>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2F267EBD-8DE5-411E-89A7-AADB7E487F30}"/>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4B183747-0832-4884-8DDD-FA51615F8305}"/>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4D19BAA6-56B4-4F1B-8B5B-542E1A9407F1}"/>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F7D2BDF9-133E-4AA1-BC21-8E9EB13505ED}"/>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349FE4EB-7C0C-4EA3-9FD6-1A6B6DE1C720}"/>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6E9DE9AF-78F9-461A-937A-C71DE752294C}"/>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40442BAD-A070-4DDC-85AE-F07D73C87C27}"/>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60D32297-EC65-49BA-89C9-9DEA5D5513C6}"/>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BBD49931-B201-4739-954A-E5152DC9BD33}"/>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5D2042BD-5237-4F0E-A045-24C89D162D07}"/>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67CFB914-D59A-46C0-8E9E-21D123142BDA}"/>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Renew homes. Keep choices open.</a:t>
            </a:r>
          </a:p>
        </p:txBody>
      </p:sp>
      <p:sp>
        <p:nvSpPr>
          <p:cNvPr id="23" name="">
            <a:extLst xmlns:a="http://schemas.openxmlformats.org/drawingml/2006/main">
              <a:ext uri="{FF2B5EF4-FFF2-40B4-BE49-F238E27FC236}">
                <a16:creationId xmlns:a16="http://schemas.microsoft.com/office/drawing/2014/main" id="{C027932C-44BA-492F-9D76-7B3EF31DDBA1}"/>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Rehabilitation and compatible infill should both respond to residents and the place.</a:t>
            </a:r>
          </a:p>
        </p:txBody>
      </p:sp>
      <p:sp>
        <p:nvSpPr>
          <p:cNvPr id="24" name="">
            <a:extLst xmlns:a="http://schemas.openxmlformats.org/drawingml/2006/main">
              <a:ext uri="{FF2B5EF4-FFF2-40B4-BE49-F238E27FC236}">
                <a16:creationId xmlns:a16="http://schemas.microsoft.com/office/drawing/2014/main" id="{49C31660-BFB3-4106-B7B8-9FEC56152C01}"/>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Give rehabilitation equal attention</a:t>
            </a:r>
          </a:p>
        </p:txBody>
      </p:sp>
      <p:sp>
        <p:nvSpPr>
          <p:cNvPr id="25" name="">
            <a:extLst xmlns:a="http://schemas.openxmlformats.org/drawingml/2006/main">
              <a:ext uri="{FF2B5EF4-FFF2-40B4-BE49-F238E27FC236}">
                <a16:creationId xmlns:a16="http://schemas.microsoft.com/office/drawing/2014/main" id="{A46F058C-10C3-49C0-A7B9-4EBCE33D9465}"/>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Compare rehab with replacement. Consider lead/asbestos, occupied homes, tenant communication and lawful relocation. Aim for lasting resident ownership.</a:t>
            </a:r>
          </a:p>
        </p:txBody>
      </p:sp>
      <p:sp>
        <p:nvSpPr>
          <p:cNvPr id="26" name="">
            <a:extLst xmlns:a="http://schemas.openxmlformats.org/drawingml/2006/main">
              <a:ext uri="{FF2B5EF4-FFF2-40B4-BE49-F238E27FC236}">
                <a16:creationId xmlns:a16="http://schemas.microsoft.com/office/drawing/2014/main" id="{DB993200-9386-491F-A649-D4B0F091EDEE}"/>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Offer flexible homes and ownership</a:t>
            </a:r>
          </a:p>
        </p:txBody>
      </p:sp>
      <p:sp>
        <p:nvSpPr>
          <p:cNvPr id="27" name="">
            <a:extLst xmlns:a="http://schemas.openxmlformats.org/drawingml/2006/main">
              <a:ext uri="{FF2B5EF4-FFF2-40B4-BE49-F238E27FC236}">
                <a16:creationId xmlns:a16="http://schemas.microsoft.com/office/drawing/2014/main" id="{D14C8372-07FA-4DBF-8AE1-F829E1EB3E6F}"/>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Keep singles, duplexes, triplexes, condos, co-ops, accessory apartments and suitable conversions open to site-specific review.</a:t>
            </a:r>
          </a:p>
        </p:txBody>
      </p:sp>
      <p:sp>
        <p:nvSpPr>
          <p:cNvPr id="28" name="">
            <a:extLst xmlns:a="http://schemas.openxmlformats.org/drawingml/2006/main">
              <a:ext uri="{FF2B5EF4-FFF2-40B4-BE49-F238E27FC236}">
                <a16:creationId xmlns:a16="http://schemas.microsoft.com/office/drawing/2014/main" id="{27488A72-6947-4031-B43E-3DCA476C8371}"/>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Support the people already on the block</a:t>
            </a:r>
          </a:p>
        </p:txBody>
      </p:sp>
      <p:sp>
        <p:nvSpPr>
          <p:cNvPr id="29" name="">
            <a:extLst xmlns:a="http://schemas.openxmlformats.org/drawingml/2006/main">
              <a:ext uri="{FF2B5EF4-FFF2-40B4-BE49-F238E27FC236}">
                <a16:creationId xmlns:a16="http://schemas.microsoft.com/office/drawing/2014/main" id="{CCB184FF-8375-4A66-B6EF-F95A3AA9735E}"/>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Pair upkeep with possible repair support. Ask about displacement and assessment pressures, and explore tenant-to-owner counseling.</a:t>
            </a:r>
          </a:p>
        </p:txBody>
      </p:sp>
      <p:sp>
        <p:nvSpPr>
          <p:cNvPr id="30" name="">
            <a:extLst xmlns:a="http://schemas.openxmlformats.org/drawingml/2006/main">
              <a:ext uri="{FF2B5EF4-FFF2-40B4-BE49-F238E27FC236}">
                <a16:creationId xmlns:a16="http://schemas.microsoft.com/office/drawing/2014/main" id="{0FAC3A54-5CFE-448C-A9C5-F9F3494FC02E}"/>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1" name="">
            <a:extLst xmlns:a="http://schemas.openxmlformats.org/drawingml/2006/main">
              <a:ext uri="{FF2B5EF4-FFF2-40B4-BE49-F238E27FC236}">
                <a16:creationId xmlns:a16="http://schemas.microsoft.com/office/drawing/2014/main" id="{3BB06C74-090B-4F13-9245-1D873BAD3013}"/>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21</a:t>
            </a:r>
          </a:p>
        </p:txBody>
      </p:sp>
    </p:spTree>
    <p:extLst>
      <p:ext uri="{BB962C8B-B14F-4D97-AF65-F5344CB8AC3E}">
        <p14:creationId xmlns:p14="http://schemas.microsoft.com/office/powerpoint/2010/main" val="1116552932"/>
      </p:ext>
    </p:extLst>
  </p:cSld>
</p:sld>
</file>

<file path=ppt/slides/slide22.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6CE933-BD6A-4C37-9C9B-F23625FDA036}"/>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A8C86DFC-F10B-40AE-8ABD-7929913D51B1}"/>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6E60F6A1-D59B-4AD7-84E6-9268E37FA64A}"/>
              </a:ext>
            </a:extLst>
          </p:cNvPr>
          <p:cNvSpPr>
            <a:spLocks xmlns:a="http://schemas.openxmlformats.org/drawingml/2006/main" noGrp="1"/>
          </p:cNvSpPr>
          <p:nvPr/>
        </p:nvSpPr>
        <p:spPr>
          <a:xfrm xmlns:a="http://schemas.openxmlformats.org/drawingml/2006/main">
            <a:off x="609600" y="2524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4DD5D2BA-D094-41E3-A773-F0554767D421}"/>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4DEC09EE-E0D3-47FD-9163-B8A99D4D2DC8}"/>
              </a:ext>
            </a:extLst>
          </p:cNvPr>
          <p:cNvSpPr>
            <a:spLocks xmlns:a="http://schemas.openxmlformats.org/drawingml/2006/main" noGrp="1"/>
          </p:cNvSpPr>
          <p:nvPr/>
        </p:nvSpPr>
        <p:spPr>
          <a:xfrm xmlns:a="http://schemas.openxmlformats.org/drawingml/2006/main">
            <a:off x="609600" y="37719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71870048-EA79-4F0A-BA76-161E719AA1A2}"/>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CEF5C33D-7B72-43A3-B730-0484287D0EC4}"/>
              </a:ext>
            </a:extLst>
          </p:cNvPr>
          <p:cNvSpPr>
            <a:spLocks xmlns:a="http://schemas.openxmlformats.org/drawingml/2006/main" noGrp="1"/>
          </p:cNvSpPr>
          <p:nvPr/>
        </p:nvSpPr>
        <p:spPr>
          <a:xfrm xmlns:a="http://schemas.openxmlformats.org/drawingml/2006/main">
            <a:off x="609600" y="501967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3A4396D6-0670-4820-8F65-074661C67B36}"/>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1FF51C4D-6F7F-4C3D-ABB0-37C22DE5FDD2}"/>
              </a:ext>
            </a:extLst>
          </p:cNvPr>
          <p:cNvSpPr>
            <a:spLocks xmlns:a="http://schemas.openxmlformats.org/drawingml/2006/main" noGrp="1"/>
          </p:cNvSpPr>
          <p:nvPr/>
        </p:nvSpPr>
        <p:spPr>
          <a:xfrm xmlns:a="http://schemas.openxmlformats.org/drawingml/2006/main">
            <a:off x="609600" y="6543675"/>
            <a:ext cx="10287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DFD5A94B-FA7F-42A0-9196-6038FA39FC8A}"/>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92A71662-AFE8-408E-9198-4EDE3BED5A8F}"/>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1F7BCD44-9E7D-4451-B342-6BE96B93F974}"/>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CEAF7F4A-C08D-4495-B95B-79958FA41737}"/>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BB9B4F52-736E-4200-A8AE-72DC7BB79455}"/>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BA894ECD-5140-4127-BEFD-A41259675BF1}"/>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EF50FEB4-AFA9-4175-811D-F0910D73A24E}"/>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A46CCBC5-6002-47D2-9522-F2DAD8536683}"/>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FC63F35C-DE69-424E-BA40-089062963DDE}"/>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4DC29967-C3FF-49E0-B4E0-EA1B5E115713}"/>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88698514-F61F-442F-B684-DC8B0C6BA8E0}"/>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9DF53AF6-B21A-4B45-A472-971C4A4C887C}"/>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Build skills alongside homes.</a:t>
            </a:r>
          </a:p>
        </p:txBody>
      </p:sp>
      <p:sp>
        <p:nvSpPr>
          <p:cNvPr id="23" name="">
            <a:extLst xmlns:a="http://schemas.openxmlformats.org/drawingml/2006/main">
              <a:ext uri="{FF2B5EF4-FFF2-40B4-BE49-F238E27FC236}">
                <a16:creationId xmlns:a16="http://schemas.microsoft.com/office/drawing/2014/main" id="{B49849E4-9C68-4F5C-9A5C-870AAC14819F}"/>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Explore youth pathways while welcoming older career changers, returning workers and people rebuilding after incarceration.</a:t>
            </a:r>
          </a:p>
        </p:txBody>
      </p:sp>
      <p:sp>
        <p:nvSpPr>
          <p:cNvPr id="24" name="">
            <a:extLst xmlns:a="http://schemas.openxmlformats.org/drawingml/2006/main">
              <a:ext uri="{FF2B5EF4-FFF2-40B4-BE49-F238E27FC236}">
                <a16:creationId xmlns:a16="http://schemas.microsoft.com/office/drawing/2014/main" id="{EA7E65C1-D56F-40CC-B526-0DC9A5F07870}"/>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Match learning to lawful tasks</a:t>
            </a:r>
          </a:p>
        </p:txBody>
      </p:sp>
      <p:sp>
        <p:nvSpPr>
          <p:cNvPr id="25" name="">
            <a:extLst xmlns:a="http://schemas.openxmlformats.org/drawingml/2006/main">
              <a:ext uri="{FF2B5EF4-FFF2-40B4-BE49-F238E27FC236}">
                <a16:creationId xmlns:a16="http://schemas.microsoft.com/office/drawing/2014/main" id="{CB0870AB-5521-4611-9CDB-8559F887C93E}"/>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Separate classroom, shop, shadowing and employment. Under-18 work must be lawful; supervision alone is insufficient.</a:t>
            </a:r>
          </a:p>
        </p:txBody>
      </p:sp>
      <p:sp>
        <p:nvSpPr>
          <p:cNvPr id="26" name="">
            <a:extLst xmlns:a="http://schemas.openxmlformats.org/drawingml/2006/main">
              <a:ext uri="{FF2B5EF4-FFF2-40B4-BE49-F238E27FC236}">
                <a16:creationId xmlns:a16="http://schemas.microsoft.com/office/drawing/2014/main" id="{A6EC6D0C-E8AE-4D0A-80C0-E3FD67FC4DCC}"/>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Connect local tasks to a wider pipeline</a:t>
            </a:r>
          </a:p>
        </p:txBody>
      </p:sp>
      <p:sp>
        <p:nvSpPr>
          <p:cNvPr id="27" name="">
            <a:extLst xmlns:a="http://schemas.openxmlformats.org/drawingml/2006/main">
              <a:ext uri="{FF2B5EF4-FFF2-40B4-BE49-F238E27FC236}">
                <a16:creationId xmlns:a16="http://schemas.microsoft.com/office/drawing/2014/main" id="{EB81F330-2751-451F-B77D-F115FE8A9815}"/>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Identify regional foundations, utilities, setting and finishing work alongside factory production. Explore learning across multiple projects.</a:t>
            </a:r>
          </a:p>
        </p:txBody>
      </p:sp>
      <p:sp>
        <p:nvSpPr>
          <p:cNvPr id="28" name="">
            <a:extLst xmlns:a="http://schemas.openxmlformats.org/drawingml/2006/main">
              <a:ext uri="{FF2B5EF4-FFF2-40B4-BE49-F238E27FC236}">
                <a16:creationId xmlns:a16="http://schemas.microsoft.com/office/drawing/2014/main" id="{33E5FF69-53D1-4C96-946F-C39E0BC8E67D}"/>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Work through qualified organizations</a:t>
            </a:r>
          </a:p>
        </p:txBody>
      </p:sp>
      <p:sp>
        <p:nvSpPr>
          <p:cNvPr id="29" name="">
            <a:extLst xmlns:a="http://schemas.openxmlformats.org/drawingml/2006/main">
              <a:ext uri="{FF2B5EF4-FFF2-40B4-BE49-F238E27FC236}">
                <a16:creationId xmlns:a16="http://schemas.microsoft.com/office/drawing/2014/main" id="{D1269D6D-A127-4DAC-8AE3-65ABCD123E84}"/>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Invite educators, employers and Habitat to assess pathways and barriers. No unpaid replacement labor, placements or jobs are promised.</a:t>
            </a:r>
          </a:p>
        </p:txBody>
      </p:sp>
      <p:sp>
        <p:nvSpPr>
          <p:cNvPr id="30" name="">
            <a:extLst xmlns:a="http://schemas.openxmlformats.org/drawingml/2006/main">
              <a:ext uri="{FF2B5EF4-FFF2-40B4-BE49-F238E27FC236}">
                <a16:creationId xmlns:a16="http://schemas.microsoft.com/office/drawing/2014/main" id="{8EF01480-4526-44E9-B69D-1F45708CF63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1" name="">
            <a:extLst xmlns:a="http://schemas.openxmlformats.org/drawingml/2006/main">
              <a:ext uri="{FF2B5EF4-FFF2-40B4-BE49-F238E27FC236}">
                <a16:creationId xmlns:a16="http://schemas.microsoft.com/office/drawing/2014/main" id="{74BE0CF1-929B-4D36-9811-456EC01A5139}"/>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22</a:t>
            </a:r>
          </a:p>
        </p:txBody>
      </p:sp>
    </p:spTree>
    <p:extLst>
      <p:ext uri="{BB962C8B-B14F-4D97-AF65-F5344CB8AC3E}">
        <p14:creationId xmlns:p14="http://schemas.microsoft.com/office/powerpoint/2010/main" val="1837818196"/>
      </p:ext>
    </p:extLst>
  </p:cSld>
</p:sld>
</file>

<file path=ppt/slides/slide23.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5925204-321E-40CE-A832-8E633157DE0B}"/>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96E97BD0-B9CD-4BB6-BEAF-FCE4A1C96007}"/>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0B0A2DB3-8E01-4CE1-99B4-E242FC3D7DD1}"/>
              </a:ext>
            </a:extLst>
          </p:cNvPr>
          <p:cNvSpPr>
            <a:spLocks xmlns:a="http://schemas.openxmlformats.org/drawingml/2006/main" noGrp="1"/>
          </p:cNvSpPr>
          <p:nvPr/>
        </p:nvSpPr>
        <p:spPr>
          <a:xfrm xmlns:a="http://schemas.openxmlformats.org/drawingml/2006/main">
            <a:off x="609600" y="2524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E8734CAD-9B2E-43C2-AAA3-8E62B1ADA2C2}"/>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3F846092-DB74-4AE5-9EE5-5755432EE8BD}"/>
              </a:ext>
            </a:extLst>
          </p:cNvPr>
          <p:cNvSpPr>
            <a:spLocks xmlns:a="http://schemas.openxmlformats.org/drawingml/2006/main" noGrp="1"/>
          </p:cNvSpPr>
          <p:nvPr/>
        </p:nvSpPr>
        <p:spPr>
          <a:xfrm xmlns:a="http://schemas.openxmlformats.org/drawingml/2006/main">
            <a:off x="609600" y="37719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BA599DB8-24CE-462C-82C9-364940254844}"/>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308CCB6B-89B1-493E-946D-3A3D5E9328C0}"/>
              </a:ext>
            </a:extLst>
          </p:cNvPr>
          <p:cNvSpPr>
            <a:spLocks xmlns:a="http://schemas.openxmlformats.org/drawingml/2006/main" noGrp="1"/>
          </p:cNvSpPr>
          <p:nvPr/>
        </p:nvSpPr>
        <p:spPr>
          <a:xfrm xmlns:a="http://schemas.openxmlformats.org/drawingml/2006/main">
            <a:off x="609600" y="501967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0056CAB9-58B3-4425-B419-8826BAB5B23C}"/>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8B18AC0D-398E-45D0-AEC7-2FD11947A1C8}"/>
              </a:ext>
            </a:extLst>
          </p:cNvPr>
          <p:cNvSpPr>
            <a:spLocks xmlns:a="http://schemas.openxmlformats.org/drawingml/2006/main" noGrp="1"/>
          </p:cNvSpPr>
          <p:nvPr/>
        </p:nvSpPr>
        <p:spPr>
          <a:xfrm xmlns:a="http://schemas.openxmlformats.org/drawingml/2006/main">
            <a:off x="609600" y="6543675"/>
            <a:ext cx="10287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75BA45E1-BA19-40DC-8BD2-06EAD905D2BE}"/>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E555B7D8-9124-4D22-AB87-49456F061918}"/>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8826A161-C6B7-4F13-A118-FA7B6B744976}"/>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65F03CEF-65A0-45A4-BE62-64D835F99148}"/>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AE0F2A07-3AF3-4DFB-850D-7E991AE083BB}"/>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9FA7FA1D-AC9F-4DB3-B5C9-BF19061630BD}"/>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BA0FDC38-A7CC-40B1-BE38-F6D653D55020}"/>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04A90EC4-1903-45CA-84E2-956F924E4023}"/>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69E26125-24E5-4F11-83CA-58645324D481}"/>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771B6211-8C51-499E-8800-A1330F20F700}"/>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F127EA46-50FD-4608-9F28-B5B6F9BB2D2B}"/>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721856E9-12E4-4046-8D79-42FCD01B2215}"/>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Prepare the lot. Connect the city.</a:t>
            </a:r>
          </a:p>
        </p:txBody>
      </p:sp>
      <p:sp>
        <p:nvSpPr>
          <p:cNvPr id="23" name="">
            <a:extLst xmlns:a="http://schemas.openxmlformats.org/drawingml/2006/main">
              <a:ext uri="{FF2B5EF4-FFF2-40B4-BE49-F238E27FC236}">
                <a16:creationId xmlns:a16="http://schemas.microsoft.com/office/drawing/2014/main" id="{83562D96-F607-4BE9-92B8-B8ADA1452BB1}"/>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A parcel-readiness sheet could make land and infrastructure questions easier to discuss.</a:t>
            </a:r>
          </a:p>
        </p:txBody>
      </p:sp>
      <p:sp>
        <p:nvSpPr>
          <p:cNvPr id="24" name="">
            <a:extLst xmlns:a="http://schemas.openxmlformats.org/drawingml/2006/main">
              <a:ext uri="{FF2B5EF4-FFF2-40B4-BE49-F238E27FC236}">
                <a16:creationId xmlns:a16="http://schemas.microsoft.com/office/drawing/2014/main" id="{372D8D64-5A97-4F22-866E-8B037267E995}"/>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Record what is known about the property</a:t>
            </a:r>
          </a:p>
        </p:txBody>
      </p:sp>
      <p:sp>
        <p:nvSpPr>
          <p:cNvPr id="25" name="">
            <a:extLst xmlns:a="http://schemas.openxmlformats.org/drawingml/2006/main">
              <a:ext uri="{FF2B5EF4-FFF2-40B4-BE49-F238E27FC236}">
                <a16:creationId xmlns:a16="http://schemas.microsoft.com/office/drawing/2014/main" id="{52527554-0E3E-4EB2-8D77-39D49182D8F8}"/>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Combine seller/status, title, dimensions, use and known conditions. Compare rehab with demolition; consider lead/asbestos and other environmental concerns.</a:t>
            </a:r>
          </a:p>
        </p:txBody>
      </p:sp>
      <p:sp>
        <p:nvSpPr>
          <p:cNvPr id="26" name="">
            <a:extLst xmlns:a="http://schemas.openxmlformats.org/drawingml/2006/main">
              <a:ext uri="{FF2B5EF4-FFF2-40B4-BE49-F238E27FC236}">
                <a16:creationId xmlns:a16="http://schemas.microsoft.com/office/drawing/2014/main" id="{8A17B3EB-77BD-47E3-B02E-91CCBDF1454D}"/>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Coordinate services and responsibilities</a:t>
            </a:r>
          </a:p>
        </p:txBody>
      </p:sp>
      <p:sp>
        <p:nvSpPr>
          <p:cNvPr id="27" name="">
            <a:extLst xmlns:a="http://schemas.openxmlformats.org/drawingml/2006/main">
              <a:ext uri="{FF2B5EF4-FFF2-40B4-BE49-F238E27FC236}">
                <a16:creationId xmlns:a16="http://schemas.microsoft.com/office/drawing/2014/main" id="{74C873E8-B79D-49BB-9A56-03BB0402FF0E}"/>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Coordinate utilities, responsibilities and adjacent sites where useful. No municipal funding, cost saving or new job is promised.</a:t>
            </a:r>
          </a:p>
        </p:txBody>
      </p:sp>
      <p:sp>
        <p:nvSpPr>
          <p:cNvPr id="28" name="">
            <a:extLst xmlns:a="http://schemas.openxmlformats.org/drawingml/2006/main">
              <a:ext uri="{FF2B5EF4-FFF2-40B4-BE49-F238E27FC236}">
                <a16:creationId xmlns:a16="http://schemas.microsoft.com/office/drawing/2014/main" id="{FE8B8A71-B169-4BA5-B83E-ACD6C8CBADEE}"/>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Check delivery before choosing a system</a:t>
            </a:r>
          </a:p>
        </p:txBody>
      </p:sp>
      <p:sp>
        <p:nvSpPr>
          <p:cNvPr id="29" name="">
            <a:extLst xmlns:a="http://schemas.openxmlformats.org/drawingml/2006/main">
              <a:ext uri="{FF2B5EF4-FFF2-40B4-BE49-F238E27FC236}">
                <a16:creationId xmlns:a16="http://schemas.microsoft.com/office/drawing/2014/main" id="{E0223BE5-80C9-4338-B0EB-DBEDF547D40D}"/>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Check truck routes, staging, wires, cranes and ground support before choosing modular. A readiness sheet informs review; it grants no approval.</a:t>
            </a:r>
          </a:p>
        </p:txBody>
      </p:sp>
      <p:sp>
        <p:nvSpPr>
          <p:cNvPr id="30" name="">
            <a:extLst xmlns:a="http://schemas.openxmlformats.org/drawingml/2006/main">
              <a:ext uri="{FF2B5EF4-FFF2-40B4-BE49-F238E27FC236}">
                <a16:creationId xmlns:a16="http://schemas.microsoft.com/office/drawing/2014/main" id="{4A8C9B9B-D6EB-47DF-8801-F7F8E8C4616F}"/>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1" name="">
            <a:extLst xmlns:a="http://schemas.openxmlformats.org/drawingml/2006/main">
              <a:ext uri="{FF2B5EF4-FFF2-40B4-BE49-F238E27FC236}">
                <a16:creationId xmlns:a16="http://schemas.microsoft.com/office/drawing/2014/main" id="{BB7AC969-AFB0-4368-B53D-DDB8EFFB4FE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23</a:t>
            </a:r>
          </a:p>
        </p:txBody>
      </p:sp>
    </p:spTree>
    <p:extLst>
      <p:ext uri="{BB962C8B-B14F-4D97-AF65-F5344CB8AC3E}">
        <p14:creationId xmlns:p14="http://schemas.microsoft.com/office/powerpoint/2010/main" val="2054634153"/>
      </p:ext>
    </p:extLst>
  </p:cSld>
</p:sld>
</file>

<file path=ppt/slides/slide24.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F8A06B3-2D35-4166-9500-318ED32B78AD}"/>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See how modular homes arrive.</a:t>
            </a:r>
          </a:p>
        </p:txBody>
      </p:sp>
      <p:sp>
        <p:nvSpPr>
          <p:cNvPr id="2" name="">
            <a:extLst xmlns:a="http://schemas.openxmlformats.org/drawingml/2006/main">
              <a:ext uri="{FF2B5EF4-FFF2-40B4-BE49-F238E27FC236}">
                <a16:creationId xmlns:a16="http://schemas.microsoft.com/office/drawing/2014/main" id="{129893E6-6B84-451D-8FB4-A0B11FAD096B}"/>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pic>
        <p:nvPicPr>
          <p:cNvPr id="3" name="">
            <a:extLst xmlns:a="http://schemas.openxmlformats.org/drawingml/2006/main">
              <a:ext uri="{FF2B5EF4-FFF2-40B4-BE49-F238E27FC236}">
                <a16:creationId xmlns:a16="http://schemas.microsoft.com/office/drawing/2014/main" id="{86AC6D38-EADA-449A-ABE5-15BB46B9FCD0}"/>
              </a:ext>
            </a:extLst>
          </p:cNvPr>
          <p:cNvPicPr>
            <a:picLocks xmlns:a="http://schemas.openxmlformats.org/drawingml/2006/main" noChangeAspect="1"/>
          </p:cNvPicPr>
          <p:nvPr/>
        </p:nvPicPr>
        <p:blipFill>
          <a:blip xmlns:r="http://schemas.openxmlformats.org/officeDocument/2006/relationships" xmlns:a="http://schemas.openxmlformats.org/drawingml/2006/main" r:embed="R57fda05327504124"/>
          <a:srcRect xmlns:a="http://schemas.openxmlformats.org/drawingml/2006/main" l="0" t="0" r="0" b="0"/>
          <a:stretch xmlns:a="http://schemas.openxmlformats.org/drawingml/2006/main"/>
        </p:blipFill>
        <p:spPr>
          <a:xfrm xmlns:a="http://schemas.openxmlformats.org/drawingml/2006/main">
            <a:off x="2371725" y="1762125"/>
            <a:ext cx="7448550" cy="41910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944DB0-CD9B-4789-833C-57CA5F7351DD}"/>
              </a:ext>
            </a:extLst>
          </p:cNvPr>
          <p:cNvSpPr>
            <a:spLocks xmlns:a="http://schemas.openxmlformats.org/drawingml/2006/main" noGrp="1"/>
          </p:cNvSpPr>
          <p:nvPr/>
        </p:nvSpPr>
        <p:spPr>
          <a:xfrm xmlns:a="http://schemas.openxmlformats.org/drawingml/2006/main">
            <a:off x="609600" y="49053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23BE9"/>
                </a:solidFill>
                <a:latin typeface="Arial"/>
                <a:ea typeface="Arial"/>
                <a:cs typeface="Arial"/>
              </a:defRPr>
            </a:defPPr>
            <a:lvl1pPr>
              <a:buNone/>
              <a:defRPr sz="1800" b="1">
                <a:solidFill>
                  <a:srgbClr val="123BE9"/>
                </a:solidFill>
                <a:latin typeface="Arial"/>
                <a:ea typeface="Arial"/>
                <a:cs typeface="Arial"/>
              </a:defRPr>
            </a:lvl1pPr>
            <a:lvl2pPr>
              <a:buNone/>
              <a:defRPr sz="1800" b="1">
                <a:solidFill>
                  <a:srgbClr val="123BE9"/>
                </a:solidFill>
                <a:latin typeface="Arial"/>
                <a:ea typeface="Arial"/>
                <a:cs typeface="Arial"/>
              </a:defRPr>
            </a:lvl2pPr>
            <a:lvl3pPr>
              <a:buNone/>
              <a:defRPr sz="1800" b="1">
                <a:solidFill>
                  <a:srgbClr val="123BE9"/>
                </a:solidFill>
                <a:latin typeface="Arial"/>
                <a:ea typeface="Arial"/>
                <a:cs typeface="Arial"/>
              </a:defRPr>
            </a:lvl3pPr>
            <a:lvl4pPr>
              <a:buNone/>
              <a:defRPr sz="1800" b="1">
                <a:solidFill>
                  <a:srgbClr val="123BE9"/>
                </a:solidFill>
                <a:latin typeface="Arial"/>
                <a:ea typeface="Arial"/>
                <a:cs typeface="Arial"/>
              </a:defRPr>
            </a:lvl4pPr>
            <a:lvl5pPr>
              <a:buNone/>
              <a:defRPr sz="1800" b="1">
                <a:solidFill>
                  <a:srgbClr val="123BE9"/>
                </a:solidFill>
                <a:latin typeface="Arial"/>
                <a:ea typeface="Arial"/>
                <a:cs typeface="Arial"/>
              </a:defRPr>
            </a:lvl5pPr>
            <a:lvl6pPr>
              <a:buNone/>
              <a:defRPr sz="1800" b="1">
                <a:solidFill>
                  <a:srgbClr val="123BE9"/>
                </a:solidFill>
                <a:latin typeface="Arial"/>
                <a:ea typeface="Arial"/>
                <a:cs typeface="Arial"/>
              </a:defRPr>
            </a:lvl6pPr>
            <a:lvl7pPr>
              <a:buNone/>
              <a:defRPr sz="1800" b="1">
                <a:solidFill>
                  <a:srgbClr val="123BE9"/>
                </a:solidFill>
                <a:latin typeface="Arial"/>
                <a:ea typeface="Arial"/>
                <a:cs typeface="Arial"/>
              </a:defRPr>
            </a:lvl7pPr>
            <a:lvl8pPr>
              <a:buNone/>
              <a:defRPr sz="1800" b="1">
                <a:solidFill>
                  <a:srgbClr val="123BE9"/>
                </a:solidFill>
                <a:latin typeface="Arial"/>
                <a:ea typeface="Arial"/>
                <a:cs typeface="Arial"/>
              </a:defRPr>
            </a:lvl8pPr>
            <a:lvl9pPr>
              <a:buNone/>
              <a:defRPr sz="1800" b="1">
                <a:solidFill>
                  <a:srgbClr val="123BE9"/>
                </a:solidFill>
                <a:latin typeface="Arial"/>
                <a:ea typeface="Arial"/>
                <a:cs typeface="Arial"/>
              </a:defRPr>
            </a:lvl9pPr>
          </a:lstStyle>
          <a:p xmlns:a="http://schemas.openxmlformats.org/drawingml/2006/main">
            <a:pPr>
              <a:buNone/>
              <a:defRPr sz="1800" b="1">
                <a:solidFill>
                  <a:srgbClr val="123BE9"/>
                </a:solidFill>
                <a:latin typeface="Arial"/>
                <a:ea typeface="Arial"/>
                <a:cs typeface="Arial"/>
              </a:defRPr>
            </a:pPr>
            <a:r>
              <a:rPr sz="1800" b="1">
                <a:solidFill>
                  <a:srgbClr val="123BE9"/>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0E1AD6DF-BD56-4871-98AD-9DC93C88A973}"/>
              </a:ext>
            </a:extLst>
          </p:cNvPr>
          <p:cNvSpPr>
            <a:spLocks xmlns:a="http://schemas.openxmlformats.org/drawingml/2006/main" noGrp="1"/>
          </p:cNvSpPr>
          <p:nvPr/>
        </p:nvSpPr>
        <p:spPr>
          <a:xfrm xmlns:a="http://schemas.openxmlformats.org/drawingml/2006/main">
            <a:off x="609600" y="5553075"/>
            <a:ext cx="333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182D30"/>
                </a:solidFill>
                <a:latin typeface="Arial"/>
                <a:ea typeface="Arial"/>
                <a:cs typeface="Arial"/>
              </a:defRPr>
            </a:defPPr>
            <a:lvl1pPr>
              <a:buNone/>
              <a:defRPr sz="1350" b="0">
                <a:solidFill>
                  <a:srgbClr val="182D30"/>
                </a:solidFill>
                <a:latin typeface="Arial"/>
                <a:ea typeface="Arial"/>
                <a:cs typeface="Arial"/>
              </a:defRPr>
            </a:lvl1pPr>
            <a:lvl2pPr>
              <a:buNone/>
              <a:defRPr sz="1350" b="0">
                <a:solidFill>
                  <a:srgbClr val="182D30"/>
                </a:solidFill>
                <a:latin typeface="Arial"/>
                <a:ea typeface="Arial"/>
                <a:cs typeface="Arial"/>
              </a:defRPr>
            </a:lvl2pPr>
            <a:lvl3pPr>
              <a:buNone/>
              <a:defRPr sz="1350" b="0">
                <a:solidFill>
                  <a:srgbClr val="182D30"/>
                </a:solidFill>
                <a:latin typeface="Arial"/>
                <a:ea typeface="Arial"/>
                <a:cs typeface="Arial"/>
              </a:defRPr>
            </a:lvl3pPr>
            <a:lvl4pPr>
              <a:buNone/>
              <a:defRPr sz="1350" b="0">
                <a:solidFill>
                  <a:srgbClr val="182D30"/>
                </a:solidFill>
                <a:latin typeface="Arial"/>
                <a:ea typeface="Arial"/>
                <a:cs typeface="Arial"/>
              </a:defRPr>
            </a:lvl4pPr>
            <a:lvl5pPr>
              <a:buNone/>
              <a:defRPr sz="1350" b="0">
                <a:solidFill>
                  <a:srgbClr val="182D30"/>
                </a:solidFill>
                <a:latin typeface="Arial"/>
                <a:ea typeface="Arial"/>
                <a:cs typeface="Arial"/>
              </a:defRPr>
            </a:lvl5pPr>
            <a:lvl6pPr>
              <a:buNone/>
              <a:defRPr sz="1350" b="0">
                <a:solidFill>
                  <a:srgbClr val="182D30"/>
                </a:solidFill>
                <a:latin typeface="Arial"/>
                <a:ea typeface="Arial"/>
                <a:cs typeface="Arial"/>
              </a:defRPr>
            </a:lvl6pPr>
            <a:lvl7pPr>
              <a:buNone/>
              <a:defRPr sz="1350" b="0">
                <a:solidFill>
                  <a:srgbClr val="182D30"/>
                </a:solidFill>
                <a:latin typeface="Arial"/>
                <a:ea typeface="Arial"/>
                <a:cs typeface="Arial"/>
              </a:defRPr>
            </a:lvl7pPr>
            <a:lvl8pPr>
              <a:buNone/>
              <a:defRPr sz="1350" b="0">
                <a:solidFill>
                  <a:srgbClr val="182D30"/>
                </a:solidFill>
                <a:latin typeface="Arial"/>
                <a:ea typeface="Arial"/>
                <a:cs typeface="Arial"/>
              </a:defRPr>
            </a:lvl8pPr>
            <a:lvl9pPr>
              <a:buNone/>
              <a:defRPr sz="1350" b="0">
                <a:solidFill>
                  <a:srgbClr val="182D30"/>
                </a:solidFill>
                <a:latin typeface="Arial"/>
                <a:ea typeface="Arial"/>
                <a:cs typeface="Arial"/>
              </a:defRPr>
            </a:lvl9pPr>
          </a:lstStyle>
          <a:p xmlns:a="http://schemas.openxmlformats.org/drawingml/2006/main">
            <a:pPr>
              <a:buNone/>
              <a:defRPr sz="1350" b="0">
                <a:solidFill>
                  <a:srgbClr val="182D30"/>
                </a:solidFill>
                <a:latin typeface="Arial"/>
                <a:ea typeface="Arial"/>
                <a:cs typeface="Arial"/>
              </a:defRPr>
            </a:pPr>
            <a:r>
              <a:rPr sz="1350" b="0">
                <a:solidFill>
                  <a:srgbClr val="182D30"/>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6F60E33C-75F2-44BE-BF42-530BF3490BFB}"/>
              </a:ext>
            </a:extLst>
          </p:cNvPr>
          <p:cNvSpPr>
            <a:spLocks xmlns:a="http://schemas.openxmlformats.org/drawingml/2006/main" noGrp="1"/>
          </p:cNvSpPr>
          <p:nvPr/>
        </p:nvSpPr>
        <p:spPr>
          <a:xfrm xmlns:a="http://schemas.openxmlformats.org/drawingml/2006/main">
            <a:off x="4343400" y="49053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23BE9"/>
                </a:solidFill>
                <a:latin typeface="Arial"/>
                <a:ea typeface="Arial"/>
                <a:cs typeface="Arial"/>
              </a:defRPr>
            </a:defPPr>
            <a:lvl1pPr>
              <a:buNone/>
              <a:defRPr sz="1800" b="1">
                <a:solidFill>
                  <a:srgbClr val="123BE9"/>
                </a:solidFill>
                <a:latin typeface="Arial"/>
                <a:ea typeface="Arial"/>
                <a:cs typeface="Arial"/>
              </a:defRPr>
            </a:lvl1pPr>
            <a:lvl2pPr>
              <a:buNone/>
              <a:defRPr sz="1800" b="1">
                <a:solidFill>
                  <a:srgbClr val="123BE9"/>
                </a:solidFill>
                <a:latin typeface="Arial"/>
                <a:ea typeface="Arial"/>
                <a:cs typeface="Arial"/>
              </a:defRPr>
            </a:lvl2pPr>
            <a:lvl3pPr>
              <a:buNone/>
              <a:defRPr sz="1800" b="1">
                <a:solidFill>
                  <a:srgbClr val="123BE9"/>
                </a:solidFill>
                <a:latin typeface="Arial"/>
                <a:ea typeface="Arial"/>
                <a:cs typeface="Arial"/>
              </a:defRPr>
            </a:lvl3pPr>
            <a:lvl4pPr>
              <a:buNone/>
              <a:defRPr sz="1800" b="1">
                <a:solidFill>
                  <a:srgbClr val="123BE9"/>
                </a:solidFill>
                <a:latin typeface="Arial"/>
                <a:ea typeface="Arial"/>
                <a:cs typeface="Arial"/>
              </a:defRPr>
            </a:lvl4pPr>
            <a:lvl5pPr>
              <a:buNone/>
              <a:defRPr sz="1800" b="1">
                <a:solidFill>
                  <a:srgbClr val="123BE9"/>
                </a:solidFill>
                <a:latin typeface="Arial"/>
                <a:ea typeface="Arial"/>
                <a:cs typeface="Arial"/>
              </a:defRPr>
            </a:lvl5pPr>
            <a:lvl6pPr>
              <a:buNone/>
              <a:defRPr sz="1800" b="1">
                <a:solidFill>
                  <a:srgbClr val="123BE9"/>
                </a:solidFill>
                <a:latin typeface="Arial"/>
                <a:ea typeface="Arial"/>
                <a:cs typeface="Arial"/>
              </a:defRPr>
            </a:lvl6pPr>
            <a:lvl7pPr>
              <a:buNone/>
              <a:defRPr sz="1800" b="1">
                <a:solidFill>
                  <a:srgbClr val="123BE9"/>
                </a:solidFill>
                <a:latin typeface="Arial"/>
                <a:ea typeface="Arial"/>
                <a:cs typeface="Arial"/>
              </a:defRPr>
            </a:lvl7pPr>
            <a:lvl8pPr>
              <a:buNone/>
              <a:defRPr sz="1800" b="1">
                <a:solidFill>
                  <a:srgbClr val="123BE9"/>
                </a:solidFill>
                <a:latin typeface="Arial"/>
                <a:ea typeface="Arial"/>
                <a:cs typeface="Arial"/>
              </a:defRPr>
            </a:lvl8pPr>
            <a:lvl9pPr>
              <a:buNone/>
              <a:defRPr sz="1800" b="1">
                <a:solidFill>
                  <a:srgbClr val="123BE9"/>
                </a:solidFill>
                <a:latin typeface="Arial"/>
                <a:ea typeface="Arial"/>
                <a:cs typeface="Arial"/>
              </a:defRPr>
            </a:lvl9pPr>
          </a:lstStyle>
          <a:p xmlns:a="http://schemas.openxmlformats.org/drawingml/2006/main">
            <a:pPr>
              <a:buNone/>
              <a:defRPr sz="1800" b="1">
                <a:solidFill>
                  <a:srgbClr val="123BE9"/>
                </a:solidFill>
                <a:latin typeface="Arial"/>
                <a:ea typeface="Arial"/>
                <a:cs typeface="Arial"/>
              </a:defRPr>
            </a:pPr>
            <a:r>
              <a:rPr sz="1800" b="1">
                <a:solidFill>
                  <a:srgbClr val="123BE9"/>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758322D3-9A19-4E87-9C04-A56A965619AE}"/>
              </a:ext>
            </a:extLst>
          </p:cNvPr>
          <p:cNvSpPr>
            <a:spLocks xmlns:a="http://schemas.openxmlformats.org/drawingml/2006/main" noGrp="1"/>
          </p:cNvSpPr>
          <p:nvPr/>
        </p:nvSpPr>
        <p:spPr>
          <a:xfrm xmlns:a="http://schemas.openxmlformats.org/drawingml/2006/main">
            <a:off x="4343400" y="5553075"/>
            <a:ext cx="333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182D30"/>
                </a:solidFill>
                <a:latin typeface="Arial"/>
                <a:ea typeface="Arial"/>
                <a:cs typeface="Arial"/>
              </a:defRPr>
            </a:defPPr>
            <a:lvl1pPr>
              <a:buNone/>
              <a:defRPr sz="1350" b="0">
                <a:solidFill>
                  <a:srgbClr val="182D30"/>
                </a:solidFill>
                <a:latin typeface="Arial"/>
                <a:ea typeface="Arial"/>
                <a:cs typeface="Arial"/>
              </a:defRPr>
            </a:lvl1pPr>
            <a:lvl2pPr>
              <a:buNone/>
              <a:defRPr sz="1350" b="0">
                <a:solidFill>
                  <a:srgbClr val="182D30"/>
                </a:solidFill>
                <a:latin typeface="Arial"/>
                <a:ea typeface="Arial"/>
                <a:cs typeface="Arial"/>
              </a:defRPr>
            </a:lvl2pPr>
            <a:lvl3pPr>
              <a:buNone/>
              <a:defRPr sz="1350" b="0">
                <a:solidFill>
                  <a:srgbClr val="182D30"/>
                </a:solidFill>
                <a:latin typeface="Arial"/>
                <a:ea typeface="Arial"/>
                <a:cs typeface="Arial"/>
              </a:defRPr>
            </a:lvl3pPr>
            <a:lvl4pPr>
              <a:buNone/>
              <a:defRPr sz="1350" b="0">
                <a:solidFill>
                  <a:srgbClr val="182D30"/>
                </a:solidFill>
                <a:latin typeface="Arial"/>
                <a:ea typeface="Arial"/>
                <a:cs typeface="Arial"/>
              </a:defRPr>
            </a:lvl4pPr>
            <a:lvl5pPr>
              <a:buNone/>
              <a:defRPr sz="1350" b="0">
                <a:solidFill>
                  <a:srgbClr val="182D30"/>
                </a:solidFill>
                <a:latin typeface="Arial"/>
                <a:ea typeface="Arial"/>
                <a:cs typeface="Arial"/>
              </a:defRPr>
            </a:lvl5pPr>
            <a:lvl6pPr>
              <a:buNone/>
              <a:defRPr sz="1350" b="0">
                <a:solidFill>
                  <a:srgbClr val="182D30"/>
                </a:solidFill>
                <a:latin typeface="Arial"/>
                <a:ea typeface="Arial"/>
                <a:cs typeface="Arial"/>
              </a:defRPr>
            </a:lvl6pPr>
            <a:lvl7pPr>
              <a:buNone/>
              <a:defRPr sz="1350" b="0">
                <a:solidFill>
                  <a:srgbClr val="182D30"/>
                </a:solidFill>
                <a:latin typeface="Arial"/>
                <a:ea typeface="Arial"/>
                <a:cs typeface="Arial"/>
              </a:defRPr>
            </a:lvl7pPr>
            <a:lvl8pPr>
              <a:buNone/>
              <a:defRPr sz="1350" b="0">
                <a:solidFill>
                  <a:srgbClr val="182D30"/>
                </a:solidFill>
                <a:latin typeface="Arial"/>
                <a:ea typeface="Arial"/>
                <a:cs typeface="Arial"/>
              </a:defRPr>
            </a:lvl8pPr>
            <a:lvl9pPr>
              <a:buNone/>
              <a:defRPr sz="1350" b="0">
                <a:solidFill>
                  <a:srgbClr val="182D30"/>
                </a:solidFill>
                <a:latin typeface="Arial"/>
                <a:ea typeface="Arial"/>
                <a:cs typeface="Arial"/>
              </a:defRPr>
            </a:lvl9pPr>
          </a:lstStyle>
          <a:p xmlns:a="http://schemas.openxmlformats.org/drawingml/2006/main">
            <a:pPr>
              <a:buNone/>
              <a:defRPr sz="1350" b="0">
                <a:solidFill>
                  <a:srgbClr val="182D30"/>
                </a:solidFill>
                <a:latin typeface="Arial"/>
                <a:ea typeface="Arial"/>
                <a:cs typeface="Arial"/>
              </a:defRPr>
            </a:pPr>
            <a:r>
              <a:rPr sz="1350" b="0">
                <a:solidFill>
                  <a:srgbClr val="182D30"/>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0370FC8E-F462-4B06-8529-22FB7E595664}"/>
              </a:ext>
            </a:extLst>
          </p:cNvPr>
          <p:cNvSpPr>
            <a:spLocks xmlns:a="http://schemas.openxmlformats.org/drawingml/2006/main" noGrp="1"/>
          </p:cNvSpPr>
          <p:nvPr/>
        </p:nvSpPr>
        <p:spPr>
          <a:xfrm xmlns:a="http://schemas.openxmlformats.org/drawingml/2006/main">
            <a:off x="8077200" y="490537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123BE9"/>
                </a:solidFill>
                <a:latin typeface="Arial"/>
                <a:ea typeface="Arial"/>
                <a:cs typeface="Arial"/>
              </a:defRPr>
            </a:defPPr>
            <a:lvl1pPr>
              <a:buNone/>
              <a:defRPr sz="1800" b="1">
                <a:solidFill>
                  <a:srgbClr val="123BE9"/>
                </a:solidFill>
                <a:latin typeface="Arial"/>
                <a:ea typeface="Arial"/>
                <a:cs typeface="Arial"/>
              </a:defRPr>
            </a:lvl1pPr>
            <a:lvl2pPr>
              <a:buNone/>
              <a:defRPr sz="1800" b="1">
                <a:solidFill>
                  <a:srgbClr val="123BE9"/>
                </a:solidFill>
                <a:latin typeface="Arial"/>
                <a:ea typeface="Arial"/>
                <a:cs typeface="Arial"/>
              </a:defRPr>
            </a:lvl2pPr>
            <a:lvl3pPr>
              <a:buNone/>
              <a:defRPr sz="1800" b="1">
                <a:solidFill>
                  <a:srgbClr val="123BE9"/>
                </a:solidFill>
                <a:latin typeface="Arial"/>
                <a:ea typeface="Arial"/>
                <a:cs typeface="Arial"/>
              </a:defRPr>
            </a:lvl3pPr>
            <a:lvl4pPr>
              <a:buNone/>
              <a:defRPr sz="1800" b="1">
                <a:solidFill>
                  <a:srgbClr val="123BE9"/>
                </a:solidFill>
                <a:latin typeface="Arial"/>
                <a:ea typeface="Arial"/>
                <a:cs typeface="Arial"/>
              </a:defRPr>
            </a:lvl4pPr>
            <a:lvl5pPr>
              <a:buNone/>
              <a:defRPr sz="1800" b="1">
                <a:solidFill>
                  <a:srgbClr val="123BE9"/>
                </a:solidFill>
                <a:latin typeface="Arial"/>
                <a:ea typeface="Arial"/>
                <a:cs typeface="Arial"/>
              </a:defRPr>
            </a:lvl5pPr>
            <a:lvl6pPr>
              <a:buNone/>
              <a:defRPr sz="1800" b="1">
                <a:solidFill>
                  <a:srgbClr val="123BE9"/>
                </a:solidFill>
                <a:latin typeface="Arial"/>
                <a:ea typeface="Arial"/>
                <a:cs typeface="Arial"/>
              </a:defRPr>
            </a:lvl6pPr>
            <a:lvl7pPr>
              <a:buNone/>
              <a:defRPr sz="1800" b="1">
                <a:solidFill>
                  <a:srgbClr val="123BE9"/>
                </a:solidFill>
                <a:latin typeface="Arial"/>
                <a:ea typeface="Arial"/>
                <a:cs typeface="Arial"/>
              </a:defRPr>
            </a:lvl7pPr>
            <a:lvl8pPr>
              <a:buNone/>
              <a:defRPr sz="1800" b="1">
                <a:solidFill>
                  <a:srgbClr val="123BE9"/>
                </a:solidFill>
                <a:latin typeface="Arial"/>
                <a:ea typeface="Arial"/>
                <a:cs typeface="Arial"/>
              </a:defRPr>
            </a:lvl8pPr>
            <a:lvl9pPr>
              <a:buNone/>
              <a:defRPr sz="1800" b="1">
                <a:solidFill>
                  <a:srgbClr val="123BE9"/>
                </a:solidFill>
                <a:latin typeface="Arial"/>
                <a:ea typeface="Arial"/>
                <a:cs typeface="Arial"/>
              </a:defRPr>
            </a:lvl9pPr>
          </a:lstStyle>
          <a:p xmlns:a="http://schemas.openxmlformats.org/drawingml/2006/main">
            <a:pPr>
              <a:buNone/>
              <a:defRPr sz="1800" b="1">
                <a:solidFill>
                  <a:srgbClr val="123BE9"/>
                </a:solidFill>
                <a:latin typeface="Arial"/>
                <a:ea typeface="Arial"/>
                <a:cs typeface="Arial"/>
              </a:defRPr>
            </a:pPr>
            <a:r>
              <a:rPr sz="1800" b="1">
                <a:solidFill>
                  <a:srgbClr val="123BE9"/>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A11A338A-4A3F-4B4F-A872-E5751A9619E4}"/>
              </a:ext>
            </a:extLst>
          </p:cNvPr>
          <p:cNvSpPr>
            <a:spLocks xmlns:a="http://schemas.openxmlformats.org/drawingml/2006/main" noGrp="1"/>
          </p:cNvSpPr>
          <p:nvPr/>
        </p:nvSpPr>
        <p:spPr>
          <a:xfrm xmlns:a="http://schemas.openxmlformats.org/drawingml/2006/main">
            <a:off x="8077200" y="5553075"/>
            <a:ext cx="333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182D30"/>
                </a:solidFill>
                <a:latin typeface="Arial"/>
                <a:ea typeface="Arial"/>
                <a:cs typeface="Arial"/>
              </a:defRPr>
            </a:defPPr>
            <a:lvl1pPr>
              <a:buNone/>
              <a:defRPr sz="1350" b="0">
                <a:solidFill>
                  <a:srgbClr val="182D30"/>
                </a:solidFill>
                <a:latin typeface="Arial"/>
                <a:ea typeface="Arial"/>
                <a:cs typeface="Arial"/>
              </a:defRPr>
            </a:lvl1pPr>
            <a:lvl2pPr>
              <a:buNone/>
              <a:defRPr sz="1350" b="0">
                <a:solidFill>
                  <a:srgbClr val="182D30"/>
                </a:solidFill>
                <a:latin typeface="Arial"/>
                <a:ea typeface="Arial"/>
                <a:cs typeface="Arial"/>
              </a:defRPr>
            </a:lvl2pPr>
            <a:lvl3pPr>
              <a:buNone/>
              <a:defRPr sz="1350" b="0">
                <a:solidFill>
                  <a:srgbClr val="182D30"/>
                </a:solidFill>
                <a:latin typeface="Arial"/>
                <a:ea typeface="Arial"/>
                <a:cs typeface="Arial"/>
              </a:defRPr>
            </a:lvl3pPr>
            <a:lvl4pPr>
              <a:buNone/>
              <a:defRPr sz="1350" b="0">
                <a:solidFill>
                  <a:srgbClr val="182D30"/>
                </a:solidFill>
                <a:latin typeface="Arial"/>
                <a:ea typeface="Arial"/>
                <a:cs typeface="Arial"/>
              </a:defRPr>
            </a:lvl4pPr>
            <a:lvl5pPr>
              <a:buNone/>
              <a:defRPr sz="1350" b="0">
                <a:solidFill>
                  <a:srgbClr val="182D30"/>
                </a:solidFill>
                <a:latin typeface="Arial"/>
                <a:ea typeface="Arial"/>
                <a:cs typeface="Arial"/>
              </a:defRPr>
            </a:lvl5pPr>
            <a:lvl6pPr>
              <a:buNone/>
              <a:defRPr sz="1350" b="0">
                <a:solidFill>
                  <a:srgbClr val="182D30"/>
                </a:solidFill>
                <a:latin typeface="Arial"/>
                <a:ea typeface="Arial"/>
                <a:cs typeface="Arial"/>
              </a:defRPr>
            </a:lvl6pPr>
            <a:lvl7pPr>
              <a:buNone/>
              <a:defRPr sz="1350" b="0">
                <a:solidFill>
                  <a:srgbClr val="182D30"/>
                </a:solidFill>
                <a:latin typeface="Arial"/>
                <a:ea typeface="Arial"/>
                <a:cs typeface="Arial"/>
              </a:defRPr>
            </a:lvl7pPr>
            <a:lvl8pPr>
              <a:buNone/>
              <a:defRPr sz="1350" b="0">
                <a:solidFill>
                  <a:srgbClr val="182D30"/>
                </a:solidFill>
                <a:latin typeface="Arial"/>
                <a:ea typeface="Arial"/>
                <a:cs typeface="Arial"/>
              </a:defRPr>
            </a:lvl8pPr>
            <a:lvl9pPr>
              <a:buNone/>
              <a:defRPr sz="1350" b="0">
                <a:solidFill>
                  <a:srgbClr val="182D30"/>
                </a:solidFill>
                <a:latin typeface="Arial"/>
                <a:ea typeface="Arial"/>
                <a:cs typeface="Arial"/>
              </a:defRPr>
            </a:lvl9pPr>
          </a:lstStyle>
          <a:p xmlns:a="http://schemas.openxmlformats.org/drawingml/2006/main">
            <a:pPr>
              <a:buNone/>
              <a:defRPr sz="1350" b="0">
                <a:solidFill>
                  <a:srgbClr val="182D30"/>
                </a:solidFill>
                <a:latin typeface="Arial"/>
                <a:ea typeface="Arial"/>
                <a:cs typeface="Arial"/>
              </a:defRPr>
            </a:pPr>
            <a:r>
              <a:rPr sz="135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A2541873-4674-4946-A7D2-4B8D127FA3DA}"/>
              </a:ext>
            </a:extLst>
          </p:cNvPr>
          <p:cNvSpPr>
            <a:spLocks xmlns:a="http://schemas.openxmlformats.org/drawingml/2006/main" noGrp="1"/>
          </p:cNvSpPr>
          <p:nvPr/>
        </p:nvSpPr>
        <p:spPr>
          <a:xfrm xmlns:a="http://schemas.openxmlformats.org/drawingml/2006/main">
            <a:off x="609600" y="6543675"/>
            <a:ext cx="10287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Expanded ideas for owner review / October 18, 2026</a:t>
            </a:r>
          </a:p>
        </p:txBody>
      </p:sp>
      <p:sp>
        <p:nvSpPr>
          <p:cNvPr id="11" name="">
            <a:extLst xmlns:a="http://schemas.openxmlformats.org/drawingml/2006/main">
              <a:ext uri="{FF2B5EF4-FFF2-40B4-BE49-F238E27FC236}">
                <a16:creationId xmlns:a16="http://schemas.microsoft.com/office/drawing/2014/main" id="{EE225C69-983F-4BFF-8862-D1BF8A935361}"/>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24</a:t>
            </a:r>
          </a:p>
        </p:txBody>
      </p:sp>
      <p:sp>
        <p:nvSpPr>
          <p:cNvPr id="13" name="">
            <a:extLst xmlns:a="http://schemas.openxmlformats.org/drawingml/2006/main">
              <a:ext uri="{FF2B5EF4-FFF2-40B4-BE49-F238E27FC236}">
                <a16:creationId xmlns:a16="http://schemas.microsoft.com/office/drawing/2014/main" id="{80BDCDBB-8CEA-4CCA-BAA1-0C5492E9BA38}"/>
              </a:ext>
            </a:extLst>
          </p:cNvPr>
          <p:cNvSpPr>
            <a:spLocks xmlns:a="http://schemas.openxmlformats.org/drawingml/2006/main" noGrp="1"/>
          </p:cNvSpPr>
          <p:nvPr/>
        </p:nvSpPr>
        <p:spPr>
          <a:xfrm xmlns:a="http://schemas.openxmlformats.org/drawingml/2006/main">
            <a:off x="609600" y="14001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Original AI architectural illustration / not actual project photographs</a:t>
            </a:r>
          </a:p>
        </p:txBody>
      </p:sp>
      <p:sp>
        <p:nvSpPr>
          <p:cNvPr id="14" name="">
            <a:extLst xmlns:a="http://schemas.openxmlformats.org/drawingml/2006/main">
              <a:ext uri="{FF2B5EF4-FFF2-40B4-BE49-F238E27FC236}">
                <a16:creationId xmlns:a16="http://schemas.microsoft.com/office/drawing/2014/main" id="{FD1CC0D5-F7BC-483A-AC23-9636D15F7EEA}"/>
              </a:ext>
            </a:extLst>
          </p:cNvPr>
          <p:cNvSpPr>
            <a:spLocks xmlns:a="http://schemas.openxmlformats.org/drawingml/2006/main" noGrp="1"/>
          </p:cNvSpPr>
          <p:nvPr/>
        </p:nvSpPr>
        <p:spPr>
          <a:xfrm xmlns:a="http://schemas.openxmlformats.org/drawingml/2006/main">
            <a:off x="60960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96718B54-76B6-41FB-BDD7-3FBBB4F1E648}"/>
              </a:ext>
            </a:extLst>
          </p:cNvPr>
          <p:cNvSpPr>
            <a:spLocks xmlns:a="http://schemas.openxmlformats.org/drawingml/2006/main" noGrp="1"/>
          </p:cNvSpPr>
          <p:nvPr/>
        </p:nvSpPr>
        <p:spPr>
          <a:xfrm xmlns:a="http://schemas.openxmlformats.org/drawingml/2006/main">
            <a:off x="337185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2130BFBF-3435-4E6D-93B7-35F5A2CB3340}"/>
              </a:ext>
            </a:extLst>
          </p:cNvPr>
          <p:cNvSpPr>
            <a:spLocks xmlns:a="http://schemas.openxmlformats.org/drawingml/2006/main" noGrp="1"/>
          </p:cNvSpPr>
          <p:nvPr/>
        </p:nvSpPr>
        <p:spPr>
          <a:xfrm xmlns:a="http://schemas.openxmlformats.org/drawingml/2006/main">
            <a:off x="613410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7C7ADFAB-1393-46B9-8548-149BD049551B}"/>
              </a:ext>
            </a:extLst>
          </p:cNvPr>
          <p:cNvSpPr>
            <a:spLocks xmlns:a="http://schemas.openxmlformats.org/drawingml/2006/main" noGrp="1"/>
          </p:cNvSpPr>
          <p:nvPr/>
        </p:nvSpPr>
        <p:spPr>
          <a:xfrm xmlns:a="http://schemas.openxmlformats.org/drawingml/2006/main">
            <a:off x="889635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F17D1B03-F492-4C63-954E-AB79A55F6B20}"/>
              </a:ext>
            </a:extLst>
          </p:cNvPr>
          <p:cNvSpPr>
            <a:spLocks xmlns:a="http://schemas.openxmlformats.org/drawingml/2006/main" noGrp="1"/>
          </p:cNvSpPr>
          <p:nvPr/>
        </p:nvSpPr>
        <p:spPr>
          <a:xfrm xmlns:a="http://schemas.openxmlformats.org/drawingml/2006/main">
            <a:off x="609600" y="14001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Original AI architectural illustration / not actual project photographs</a:t>
            </a:r>
          </a:p>
        </p:txBody>
      </p:sp>
      <p:sp>
        <p:nvSpPr>
          <p:cNvPr id="19" name="">
            <a:extLst xmlns:a="http://schemas.openxmlformats.org/drawingml/2006/main">
              <a:ext uri="{FF2B5EF4-FFF2-40B4-BE49-F238E27FC236}">
                <a16:creationId xmlns:a16="http://schemas.microsoft.com/office/drawing/2014/main" id="{7C17326E-9F00-4906-AE41-0082DB99C2BE}"/>
              </a:ext>
            </a:extLst>
          </p:cNvPr>
          <p:cNvSpPr>
            <a:spLocks xmlns:a="http://schemas.openxmlformats.org/drawingml/2006/main" noGrp="1"/>
          </p:cNvSpPr>
          <p:nvPr/>
        </p:nvSpPr>
        <p:spPr>
          <a:xfrm xmlns:a="http://schemas.openxmlformats.org/drawingml/2006/main">
            <a:off x="60960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01  PREPARE</a:t>
            </a:r>
          </a:p>
        </p:txBody>
      </p:sp>
      <p:sp>
        <p:nvSpPr>
          <p:cNvPr id="20" name="">
            <a:extLst xmlns:a="http://schemas.openxmlformats.org/drawingml/2006/main">
              <a:ext uri="{FF2B5EF4-FFF2-40B4-BE49-F238E27FC236}">
                <a16:creationId xmlns:a16="http://schemas.microsoft.com/office/drawing/2014/main" id="{3D588043-99CB-4708-A826-BCE1DE4ACBF7}"/>
              </a:ext>
            </a:extLst>
          </p:cNvPr>
          <p:cNvSpPr>
            <a:spLocks xmlns:a="http://schemas.openxmlformats.org/drawingml/2006/main" noGrp="1"/>
          </p:cNvSpPr>
          <p:nvPr/>
        </p:nvSpPr>
        <p:spPr>
          <a:xfrm xmlns:a="http://schemas.openxmlformats.org/drawingml/2006/main">
            <a:off x="337185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02  TRANSPORT</a:t>
            </a:r>
          </a:p>
        </p:txBody>
      </p:sp>
      <p:sp>
        <p:nvSpPr>
          <p:cNvPr id="21" name="">
            <a:extLst xmlns:a="http://schemas.openxmlformats.org/drawingml/2006/main">
              <a:ext uri="{FF2B5EF4-FFF2-40B4-BE49-F238E27FC236}">
                <a16:creationId xmlns:a16="http://schemas.microsoft.com/office/drawing/2014/main" id="{0EEBB29E-BD75-4686-98C0-4F8786F77115}"/>
              </a:ext>
            </a:extLst>
          </p:cNvPr>
          <p:cNvSpPr>
            <a:spLocks xmlns:a="http://schemas.openxmlformats.org/drawingml/2006/main" noGrp="1"/>
          </p:cNvSpPr>
          <p:nvPr/>
        </p:nvSpPr>
        <p:spPr>
          <a:xfrm xmlns:a="http://schemas.openxmlformats.org/drawingml/2006/main">
            <a:off x="613410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03  LIFT</a:t>
            </a:r>
          </a:p>
        </p:txBody>
      </p:sp>
      <p:sp>
        <p:nvSpPr>
          <p:cNvPr id="22" name="">
            <a:extLst xmlns:a="http://schemas.openxmlformats.org/drawingml/2006/main">
              <a:ext uri="{FF2B5EF4-FFF2-40B4-BE49-F238E27FC236}">
                <a16:creationId xmlns:a16="http://schemas.microsoft.com/office/drawing/2014/main" id="{7DC964A0-E6FD-431C-A3E5-C2AF2FF2D33F}"/>
              </a:ext>
            </a:extLst>
          </p:cNvPr>
          <p:cNvSpPr>
            <a:spLocks xmlns:a="http://schemas.openxmlformats.org/drawingml/2006/main" noGrp="1"/>
          </p:cNvSpPr>
          <p:nvPr/>
        </p:nvSpPr>
        <p:spPr>
          <a:xfrm xmlns:a="http://schemas.openxmlformats.org/drawingml/2006/main">
            <a:off x="8896350" y="6162675"/>
            <a:ext cx="26193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123BE9"/>
                </a:solidFill>
                <a:latin typeface="Arial"/>
                <a:ea typeface="Arial"/>
                <a:cs typeface="Arial"/>
              </a:defRPr>
            </a:defPPr>
            <a:lvl1pPr>
              <a:buNone/>
              <a:defRPr sz="1425" b="1">
                <a:solidFill>
                  <a:srgbClr val="123BE9"/>
                </a:solidFill>
                <a:latin typeface="Arial"/>
                <a:ea typeface="Arial"/>
                <a:cs typeface="Arial"/>
              </a:defRPr>
            </a:lvl1pPr>
            <a:lvl2pPr>
              <a:buNone/>
              <a:defRPr sz="1425" b="1">
                <a:solidFill>
                  <a:srgbClr val="123BE9"/>
                </a:solidFill>
                <a:latin typeface="Arial"/>
                <a:ea typeface="Arial"/>
                <a:cs typeface="Arial"/>
              </a:defRPr>
            </a:lvl2pPr>
            <a:lvl3pPr>
              <a:buNone/>
              <a:defRPr sz="1425" b="1">
                <a:solidFill>
                  <a:srgbClr val="123BE9"/>
                </a:solidFill>
                <a:latin typeface="Arial"/>
                <a:ea typeface="Arial"/>
                <a:cs typeface="Arial"/>
              </a:defRPr>
            </a:lvl3pPr>
            <a:lvl4pPr>
              <a:buNone/>
              <a:defRPr sz="1425" b="1">
                <a:solidFill>
                  <a:srgbClr val="123BE9"/>
                </a:solidFill>
                <a:latin typeface="Arial"/>
                <a:ea typeface="Arial"/>
                <a:cs typeface="Arial"/>
              </a:defRPr>
            </a:lvl4pPr>
            <a:lvl5pPr>
              <a:buNone/>
              <a:defRPr sz="1425" b="1">
                <a:solidFill>
                  <a:srgbClr val="123BE9"/>
                </a:solidFill>
                <a:latin typeface="Arial"/>
                <a:ea typeface="Arial"/>
                <a:cs typeface="Arial"/>
              </a:defRPr>
            </a:lvl5pPr>
            <a:lvl6pPr>
              <a:buNone/>
              <a:defRPr sz="1425" b="1">
                <a:solidFill>
                  <a:srgbClr val="123BE9"/>
                </a:solidFill>
                <a:latin typeface="Arial"/>
                <a:ea typeface="Arial"/>
                <a:cs typeface="Arial"/>
              </a:defRPr>
            </a:lvl6pPr>
            <a:lvl7pPr>
              <a:buNone/>
              <a:defRPr sz="1425" b="1">
                <a:solidFill>
                  <a:srgbClr val="123BE9"/>
                </a:solidFill>
                <a:latin typeface="Arial"/>
                <a:ea typeface="Arial"/>
                <a:cs typeface="Arial"/>
              </a:defRPr>
            </a:lvl7pPr>
            <a:lvl8pPr>
              <a:buNone/>
              <a:defRPr sz="1425" b="1">
                <a:solidFill>
                  <a:srgbClr val="123BE9"/>
                </a:solidFill>
                <a:latin typeface="Arial"/>
                <a:ea typeface="Arial"/>
                <a:cs typeface="Arial"/>
              </a:defRPr>
            </a:lvl8pPr>
            <a:lvl9pPr>
              <a:buNone/>
              <a:defRPr sz="1425" b="1">
                <a:solidFill>
                  <a:srgbClr val="123BE9"/>
                </a:solidFill>
                <a:latin typeface="Arial"/>
                <a:ea typeface="Arial"/>
                <a:cs typeface="Arial"/>
              </a:defRPr>
            </a:lvl9pPr>
          </a:lstStyle>
          <a:p xmlns:a="http://schemas.openxmlformats.org/drawingml/2006/main">
            <a:pPr>
              <a:buNone/>
              <a:defRPr sz="1425" b="1">
                <a:solidFill>
                  <a:srgbClr val="123BE9"/>
                </a:solidFill>
                <a:latin typeface="Arial"/>
                <a:ea typeface="Arial"/>
                <a:cs typeface="Arial"/>
              </a:defRPr>
            </a:pPr>
            <a:r>
              <a:rPr sz="1425" b="1">
                <a:solidFill>
                  <a:srgbClr val="123BE9"/>
                </a:solidFill>
                <a:latin typeface="Arial"/>
                <a:ea typeface="Arial"/>
                <a:cs typeface="Arial"/>
              </a:rPr>
              <a:t>04  COMPLETE</a:t>
            </a:r>
          </a:p>
        </p:txBody>
      </p:sp>
    </p:spTree>
    <p:extLst>
      <p:ext uri="{BB962C8B-B14F-4D97-AF65-F5344CB8AC3E}">
        <p14:creationId xmlns:p14="http://schemas.microsoft.com/office/powerpoint/2010/main" val="1942510791"/>
      </p:ext>
    </p:extLst>
  </p:cSld>
</p:sld>
</file>

<file path=ppt/slides/slide25.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42705BE-4F2A-4C83-BDD9-AC4761BFC24F}"/>
              </a:ext>
            </a:extLst>
          </p:cNvPr>
          <p:cNvSpPr>
            <a:spLocks xmlns:a="http://schemas.openxmlformats.org/drawingml/2006/main" noGrp="1"/>
          </p:cNvSpPr>
          <p:nvPr/>
        </p:nvSpPr>
        <p:spPr>
          <a:xfrm xmlns:a="http://schemas.openxmlformats.org/drawingml/2006/main">
            <a:off x="609600" y="42862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06FC74F4-3292-4600-8396-8E0BC57C6CA5}"/>
              </a:ext>
            </a:extLst>
          </p:cNvPr>
          <p:cNvSpPr>
            <a:spLocks xmlns:a="http://schemas.openxmlformats.org/drawingml/2006/main" noGrp="1"/>
          </p:cNvSpPr>
          <p:nvPr/>
        </p:nvSpPr>
        <p:spPr>
          <a:xfrm xmlns:a="http://schemas.openxmlformats.org/drawingml/2006/main">
            <a:off x="609600" y="138112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29088E5C-DCB7-4290-BF28-483E78FE22A9}"/>
              </a:ext>
            </a:extLst>
          </p:cNvPr>
          <p:cNvSpPr>
            <a:spLocks xmlns:a="http://schemas.openxmlformats.org/drawingml/2006/main" noGrp="1"/>
          </p:cNvSpPr>
          <p:nvPr/>
        </p:nvSpPr>
        <p:spPr>
          <a:xfrm xmlns:a="http://schemas.openxmlformats.org/drawingml/2006/main">
            <a:off x="609600" y="2286000"/>
            <a:ext cx="5143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C6DA9007-6CAE-4C94-BE6F-0EFCB6EFC001}"/>
              </a:ext>
            </a:extLst>
          </p:cNvPr>
          <p:cNvSpPr>
            <a:spLocks xmlns:a="http://schemas.openxmlformats.org/drawingml/2006/main" noGrp="1"/>
          </p:cNvSpPr>
          <p:nvPr/>
        </p:nvSpPr>
        <p:spPr>
          <a:xfrm xmlns:a="http://schemas.openxmlformats.org/drawingml/2006/main">
            <a:off x="609600" y="2924175"/>
            <a:ext cx="5143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D85898FA-F168-4A5B-9B70-D7EF9E1937EB}"/>
              </a:ext>
            </a:extLst>
          </p:cNvPr>
          <p:cNvSpPr>
            <a:spLocks xmlns:a="http://schemas.openxmlformats.org/drawingml/2006/main" noGrp="1"/>
          </p:cNvSpPr>
          <p:nvPr/>
        </p:nvSpPr>
        <p:spPr>
          <a:xfrm xmlns:a="http://schemas.openxmlformats.org/drawingml/2006/main">
            <a:off x="6229350" y="2286000"/>
            <a:ext cx="5143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523B2D91-D6B3-4B68-84F2-6CFB8B7A57DF}"/>
              </a:ext>
            </a:extLst>
          </p:cNvPr>
          <p:cNvSpPr>
            <a:spLocks xmlns:a="http://schemas.openxmlformats.org/drawingml/2006/main" noGrp="1"/>
          </p:cNvSpPr>
          <p:nvPr/>
        </p:nvSpPr>
        <p:spPr>
          <a:xfrm xmlns:a="http://schemas.openxmlformats.org/drawingml/2006/main">
            <a:off x="6229350" y="2924175"/>
            <a:ext cx="5143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DBAF54C9-27B1-408E-A620-7DC7B4DD7A64}"/>
              </a:ext>
            </a:extLst>
          </p:cNvPr>
          <p:cNvSpPr>
            <a:spLocks xmlns:a="http://schemas.openxmlformats.org/drawingml/2006/main" noGrp="1"/>
          </p:cNvSpPr>
          <p:nvPr/>
        </p:nvSpPr>
        <p:spPr>
          <a:xfrm xmlns:a="http://schemas.openxmlformats.org/drawingml/2006/main">
            <a:off x="609600" y="4191000"/>
            <a:ext cx="5143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213B19D9-12D5-4CC2-B575-EEBAA1173EB4}"/>
              </a:ext>
            </a:extLst>
          </p:cNvPr>
          <p:cNvSpPr>
            <a:spLocks xmlns:a="http://schemas.openxmlformats.org/drawingml/2006/main" noGrp="1"/>
          </p:cNvSpPr>
          <p:nvPr/>
        </p:nvSpPr>
        <p:spPr>
          <a:xfrm xmlns:a="http://schemas.openxmlformats.org/drawingml/2006/main">
            <a:off x="609600" y="4829175"/>
            <a:ext cx="5143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A0697579-724D-4819-8255-61B5D91A28C6}"/>
              </a:ext>
            </a:extLst>
          </p:cNvPr>
          <p:cNvSpPr>
            <a:spLocks xmlns:a="http://schemas.openxmlformats.org/drawingml/2006/main" noGrp="1"/>
          </p:cNvSpPr>
          <p:nvPr/>
        </p:nvSpPr>
        <p:spPr>
          <a:xfrm xmlns:a="http://schemas.openxmlformats.org/drawingml/2006/main">
            <a:off x="6229350" y="4191000"/>
            <a:ext cx="5143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7912E83D-0B8C-4D64-A024-87E1A9B50ECE}"/>
              </a:ext>
            </a:extLst>
          </p:cNvPr>
          <p:cNvSpPr>
            <a:spLocks xmlns:a="http://schemas.openxmlformats.org/drawingml/2006/main" noGrp="1"/>
          </p:cNvSpPr>
          <p:nvPr/>
        </p:nvSpPr>
        <p:spPr>
          <a:xfrm xmlns:a="http://schemas.openxmlformats.org/drawingml/2006/main">
            <a:off x="6229350" y="4829175"/>
            <a:ext cx="51435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9EE200CB-DA57-48D0-9CCA-FC8587B1DFAA}"/>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BC91DE24-C352-431C-BAD8-BF3C05661F08}"/>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D47330D7-9B45-4CC9-B7AF-DC15BE1498DB}"/>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415AD26F-8DCD-49D8-B7BA-D4DD4EE1114A}"/>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A2592AEB-E035-4927-BAFD-C54D51543E76}"/>
              </a:ext>
            </a:extLst>
          </p:cNvPr>
          <p:cNvSpPr>
            <a:spLocks xmlns:a="http://schemas.openxmlformats.org/drawingml/2006/main" noGrp="1"/>
          </p:cNvSpPr>
          <p:nvPr/>
        </p:nvSpPr>
        <p:spPr>
          <a:xfrm xmlns:a="http://schemas.openxmlformats.org/drawingml/2006/main">
            <a:off x="60960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E74E094C-FE31-4CD8-BD38-66282288B427}"/>
              </a:ext>
            </a:extLst>
          </p:cNvPr>
          <p:cNvSpPr>
            <a:spLocks xmlns:a="http://schemas.openxmlformats.org/drawingml/2006/main" noGrp="1"/>
          </p:cNvSpPr>
          <p:nvPr/>
        </p:nvSpPr>
        <p:spPr>
          <a:xfrm xmlns:a="http://schemas.openxmlformats.org/drawingml/2006/main">
            <a:off x="60960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70220078-8B69-4BD7-80D9-171F73BD689A}"/>
              </a:ext>
            </a:extLst>
          </p:cNvPr>
          <p:cNvSpPr>
            <a:spLocks xmlns:a="http://schemas.openxmlformats.org/drawingml/2006/main" noGrp="1"/>
          </p:cNvSpPr>
          <p:nvPr/>
        </p:nvSpPr>
        <p:spPr>
          <a:xfrm xmlns:a="http://schemas.openxmlformats.org/drawingml/2006/main">
            <a:off x="622935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2EC385CE-4515-4D45-800F-19F5D64E55CC}"/>
              </a:ext>
            </a:extLst>
          </p:cNvPr>
          <p:cNvSpPr>
            <a:spLocks xmlns:a="http://schemas.openxmlformats.org/drawingml/2006/main" noGrp="1"/>
          </p:cNvSpPr>
          <p:nvPr/>
        </p:nvSpPr>
        <p:spPr>
          <a:xfrm xmlns:a="http://schemas.openxmlformats.org/drawingml/2006/main">
            <a:off x="622935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748596FB-6324-4922-BBDC-63E34405EE75}"/>
              </a:ext>
            </a:extLst>
          </p:cNvPr>
          <p:cNvSpPr>
            <a:spLocks xmlns:a="http://schemas.openxmlformats.org/drawingml/2006/main" noGrp="1"/>
          </p:cNvSpPr>
          <p:nvPr/>
        </p:nvSpPr>
        <p:spPr>
          <a:xfrm xmlns:a="http://schemas.openxmlformats.org/drawingml/2006/main">
            <a:off x="60960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E9A77B7D-6DBF-437D-A11B-A60BE03E3FBA}"/>
              </a:ext>
            </a:extLst>
          </p:cNvPr>
          <p:cNvSpPr>
            <a:spLocks xmlns:a="http://schemas.openxmlformats.org/drawingml/2006/main" noGrp="1"/>
          </p:cNvSpPr>
          <p:nvPr/>
        </p:nvSpPr>
        <p:spPr>
          <a:xfrm xmlns:a="http://schemas.openxmlformats.org/drawingml/2006/main">
            <a:off x="60960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2FD1999C-1008-4FCC-B9FD-4C5ADC8DA315}"/>
              </a:ext>
            </a:extLst>
          </p:cNvPr>
          <p:cNvSpPr>
            <a:spLocks xmlns:a="http://schemas.openxmlformats.org/drawingml/2006/main" noGrp="1"/>
          </p:cNvSpPr>
          <p:nvPr/>
        </p:nvSpPr>
        <p:spPr>
          <a:xfrm xmlns:a="http://schemas.openxmlformats.org/drawingml/2006/main">
            <a:off x="622935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3" name="">
            <a:extLst xmlns:a="http://schemas.openxmlformats.org/drawingml/2006/main">
              <a:ext uri="{FF2B5EF4-FFF2-40B4-BE49-F238E27FC236}">
                <a16:creationId xmlns:a16="http://schemas.microsoft.com/office/drawing/2014/main" id="{541F3939-197C-4DC5-9394-F746A9E4E0C5}"/>
              </a:ext>
            </a:extLst>
          </p:cNvPr>
          <p:cNvSpPr>
            <a:spLocks xmlns:a="http://schemas.openxmlformats.org/drawingml/2006/main" noGrp="1"/>
          </p:cNvSpPr>
          <p:nvPr/>
        </p:nvSpPr>
        <p:spPr>
          <a:xfrm xmlns:a="http://schemas.openxmlformats.org/drawingml/2006/main">
            <a:off x="622935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24" name="">
            <a:extLst xmlns:a="http://schemas.openxmlformats.org/drawingml/2006/main">
              <a:ext uri="{FF2B5EF4-FFF2-40B4-BE49-F238E27FC236}">
                <a16:creationId xmlns:a16="http://schemas.microsoft.com/office/drawing/2014/main" id="{B72FBDE2-248C-4DC7-9C2C-EEEB884447A9}"/>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52D543CB-4546-4E00-8CC2-D175A2CA8210}"/>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6" name="">
            <a:extLst xmlns:a="http://schemas.openxmlformats.org/drawingml/2006/main">
              <a:ext uri="{FF2B5EF4-FFF2-40B4-BE49-F238E27FC236}">
                <a16:creationId xmlns:a16="http://schemas.microsoft.com/office/drawing/2014/main" id="{2CA97944-0860-487A-9484-DD345389AB93}"/>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7" name="">
            <a:extLst xmlns:a="http://schemas.openxmlformats.org/drawingml/2006/main">
              <a:ext uri="{FF2B5EF4-FFF2-40B4-BE49-F238E27FC236}">
                <a16:creationId xmlns:a16="http://schemas.microsoft.com/office/drawing/2014/main" id="{D5DAC18D-5B23-428B-8CA9-AC46ECB4CEC3}"/>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28" name="">
            <a:extLst xmlns:a="http://schemas.openxmlformats.org/drawingml/2006/main">
              <a:ext uri="{FF2B5EF4-FFF2-40B4-BE49-F238E27FC236}">
                <a16:creationId xmlns:a16="http://schemas.microsoft.com/office/drawing/2014/main" id="{B8526DEF-CAEE-424C-AD80-C4036359F922}"/>
              </a:ext>
            </a:extLst>
          </p:cNvPr>
          <p:cNvSpPr>
            <a:spLocks xmlns:a="http://schemas.openxmlformats.org/drawingml/2006/main" noGrp="1"/>
          </p:cNvSpPr>
          <p:nvPr/>
        </p:nvSpPr>
        <p:spPr>
          <a:xfrm xmlns:a="http://schemas.openxmlformats.org/drawingml/2006/main">
            <a:off x="60960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29" name="">
            <a:extLst xmlns:a="http://schemas.openxmlformats.org/drawingml/2006/main">
              <a:ext uri="{FF2B5EF4-FFF2-40B4-BE49-F238E27FC236}">
                <a16:creationId xmlns:a16="http://schemas.microsoft.com/office/drawing/2014/main" id="{904D815A-48DF-4C87-9819-1954E7A880F6}"/>
              </a:ext>
            </a:extLst>
          </p:cNvPr>
          <p:cNvSpPr>
            <a:spLocks xmlns:a="http://schemas.openxmlformats.org/drawingml/2006/main" noGrp="1"/>
          </p:cNvSpPr>
          <p:nvPr/>
        </p:nvSpPr>
        <p:spPr>
          <a:xfrm xmlns:a="http://schemas.openxmlformats.org/drawingml/2006/main">
            <a:off x="60960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0" name="">
            <a:extLst xmlns:a="http://schemas.openxmlformats.org/drawingml/2006/main">
              <a:ext uri="{FF2B5EF4-FFF2-40B4-BE49-F238E27FC236}">
                <a16:creationId xmlns:a16="http://schemas.microsoft.com/office/drawing/2014/main" id="{8186F801-651F-487B-A380-C96AED861739}"/>
              </a:ext>
            </a:extLst>
          </p:cNvPr>
          <p:cNvSpPr>
            <a:spLocks xmlns:a="http://schemas.openxmlformats.org/drawingml/2006/main" noGrp="1"/>
          </p:cNvSpPr>
          <p:nvPr/>
        </p:nvSpPr>
        <p:spPr>
          <a:xfrm xmlns:a="http://schemas.openxmlformats.org/drawingml/2006/main">
            <a:off x="6229350" y="2381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1" name="">
            <a:extLst xmlns:a="http://schemas.openxmlformats.org/drawingml/2006/main">
              <a:ext uri="{FF2B5EF4-FFF2-40B4-BE49-F238E27FC236}">
                <a16:creationId xmlns:a16="http://schemas.microsoft.com/office/drawing/2014/main" id="{DE0E5122-D823-4167-9110-83DEAE594479}"/>
              </a:ext>
            </a:extLst>
          </p:cNvPr>
          <p:cNvSpPr>
            <a:spLocks xmlns:a="http://schemas.openxmlformats.org/drawingml/2006/main" noGrp="1"/>
          </p:cNvSpPr>
          <p:nvPr/>
        </p:nvSpPr>
        <p:spPr>
          <a:xfrm xmlns:a="http://schemas.openxmlformats.org/drawingml/2006/main">
            <a:off x="6229350" y="3028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2" name="">
            <a:extLst xmlns:a="http://schemas.openxmlformats.org/drawingml/2006/main">
              <a:ext uri="{FF2B5EF4-FFF2-40B4-BE49-F238E27FC236}">
                <a16:creationId xmlns:a16="http://schemas.microsoft.com/office/drawing/2014/main" id="{3DD6999B-1C35-408D-B97B-585161DA27EE}"/>
              </a:ext>
            </a:extLst>
          </p:cNvPr>
          <p:cNvSpPr>
            <a:spLocks xmlns:a="http://schemas.openxmlformats.org/drawingml/2006/main" noGrp="1"/>
          </p:cNvSpPr>
          <p:nvPr/>
        </p:nvSpPr>
        <p:spPr>
          <a:xfrm xmlns:a="http://schemas.openxmlformats.org/drawingml/2006/main">
            <a:off x="60960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3" name="">
            <a:extLst xmlns:a="http://schemas.openxmlformats.org/drawingml/2006/main">
              <a:ext uri="{FF2B5EF4-FFF2-40B4-BE49-F238E27FC236}">
                <a16:creationId xmlns:a16="http://schemas.microsoft.com/office/drawing/2014/main" id="{7AF76B72-1AC0-40AB-A858-8D21B6757371}"/>
              </a:ext>
            </a:extLst>
          </p:cNvPr>
          <p:cNvSpPr>
            <a:spLocks xmlns:a="http://schemas.openxmlformats.org/drawingml/2006/main" noGrp="1"/>
          </p:cNvSpPr>
          <p:nvPr/>
        </p:nvSpPr>
        <p:spPr>
          <a:xfrm xmlns:a="http://schemas.openxmlformats.org/drawingml/2006/main">
            <a:off x="60960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4" name="">
            <a:extLst xmlns:a="http://schemas.openxmlformats.org/drawingml/2006/main">
              <a:ext uri="{FF2B5EF4-FFF2-40B4-BE49-F238E27FC236}">
                <a16:creationId xmlns:a16="http://schemas.microsoft.com/office/drawing/2014/main" id="{F390CF59-2739-473E-AE86-5AF9616D2350}"/>
              </a:ext>
            </a:extLst>
          </p:cNvPr>
          <p:cNvSpPr>
            <a:spLocks xmlns:a="http://schemas.openxmlformats.org/drawingml/2006/main" noGrp="1"/>
          </p:cNvSpPr>
          <p:nvPr/>
        </p:nvSpPr>
        <p:spPr>
          <a:xfrm xmlns:a="http://schemas.openxmlformats.org/drawingml/2006/main">
            <a:off x="6229350" y="4286250"/>
            <a:ext cx="5238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35" name="">
            <a:extLst xmlns:a="http://schemas.openxmlformats.org/drawingml/2006/main">
              <a:ext uri="{FF2B5EF4-FFF2-40B4-BE49-F238E27FC236}">
                <a16:creationId xmlns:a16="http://schemas.microsoft.com/office/drawing/2014/main" id="{59270B39-CFA8-469B-AC93-D6892FC00806}"/>
              </a:ext>
            </a:extLst>
          </p:cNvPr>
          <p:cNvSpPr>
            <a:spLocks xmlns:a="http://schemas.openxmlformats.org/drawingml/2006/main" noGrp="1"/>
          </p:cNvSpPr>
          <p:nvPr/>
        </p:nvSpPr>
        <p:spPr>
          <a:xfrm xmlns:a="http://schemas.openxmlformats.org/drawingml/2006/main">
            <a:off x="6229350" y="4933950"/>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36" name="">
            <a:extLst xmlns:a="http://schemas.openxmlformats.org/drawingml/2006/main">
              <a:ext uri="{FF2B5EF4-FFF2-40B4-BE49-F238E27FC236}">
                <a16:creationId xmlns:a16="http://schemas.microsoft.com/office/drawing/2014/main" id="{F6B26868-3A84-483A-A0E5-25DCB04BF67B}"/>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7" name="">
            <a:extLst xmlns:a="http://schemas.openxmlformats.org/drawingml/2006/main">
              <a:ext uri="{FF2B5EF4-FFF2-40B4-BE49-F238E27FC236}">
                <a16:creationId xmlns:a16="http://schemas.microsoft.com/office/drawing/2014/main" id="{8FE0FEA3-B321-40A5-B0C1-553E7CE3487F}"/>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38" name="">
            <a:extLst xmlns:a="http://schemas.openxmlformats.org/drawingml/2006/main">
              <a:ext uri="{FF2B5EF4-FFF2-40B4-BE49-F238E27FC236}">
                <a16:creationId xmlns:a16="http://schemas.microsoft.com/office/drawing/2014/main" id="{B4A6008D-00F4-4681-8E3B-77B64E0E5EAA}"/>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39" name="">
            <a:extLst xmlns:a="http://schemas.openxmlformats.org/drawingml/2006/main">
              <a:ext uri="{FF2B5EF4-FFF2-40B4-BE49-F238E27FC236}">
                <a16:creationId xmlns:a16="http://schemas.microsoft.com/office/drawing/2014/main" id="{84A1D308-C4CF-4443-AB83-B5F808AEDB5C}"/>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40" name="">
            <a:extLst xmlns:a="http://schemas.openxmlformats.org/drawingml/2006/main">
              <a:ext uri="{FF2B5EF4-FFF2-40B4-BE49-F238E27FC236}">
                <a16:creationId xmlns:a16="http://schemas.microsoft.com/office/drawing/2014/main" id="{844516D8-998C-4DA0-8DEC-3E7C406A3BDE}"/>
              </a:ext>
            </a:extLst>
          </p:cNvPr>
          <p:cNvSpPr>
            <a:spLocks xmlns:a="http://schemas.openxmlformats.org/drawingml/2006/main" noGrp="1"/>
          </p:cNvSpPr>
          <p:nvPr/>
        </p:nvSpPr>
        <p:spPr>
          <a:xfrm xmlns:a="http://schemas.openxmlformats.org/drawingml/2006/main">
            <a:off x="60960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1" name="">
            <a:extLst xmlns:a="http://schemas.openxmlformats.org/drawingml/2006/main">
              <a:ext uri="{FF2B5EF4-FFF2-40B4-BE49-F238E27FC236}">
                <a16:creationId xmlns:a16="http://schemas.microsoft.com/office/drawing/2014/main" id="{2ED8A375-525A-472C-8A3B-15ABCDC574A0}"/>
              </a:ext>
            </a:extLst>
          </p:cNvPr>
          <p:cNvSpPr>
            <a:spLocks xmlns:a="http://schemas.openxmlformats.org/drawingml/2006/main" noGrp="1"/>
          </p:cNvSpPr>
          <p:nvPr/>
        </p:nvSpPr>
        <p:spPr>
          <a:xfrm xmlns:a="http://schemas.openxmlformats.org/drawingml/2006/main">
            <a:off x="60960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2" name="">
            <a:extLst xmlns:a="http://schemas.openxmlformats.org/drawingml/2006/main">
              <a:ext uri="{FF2B5EF4-FFF2-40B4-BE49-F238E27FC236}">
                <a16:creationId xmlns:a16="http://schemas.microsoft.com/office/drawing/2014/main" id="{97CA6384-9BEF-4A92-8C79-CECD5B6A2228}"/>
              </a:ext>
            </a:extLst>
          </p:cNvPr>
          <p:cNvSpPr>
            <a:spLocks xmlns:a="http://schemas.openxmlformats.org/drawingml/2006/main" noGrp="1"/>
          </p:cNvSpPr>
          <p:nvPr/>
        </p:nvSpPr>
        <p:spPr>
          <a:xfrm xmlns:a="http://schemas.openxmlformats.org/drawingml/2006/main">
            <a:off x="622935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3" name="">
            <a:extLst xmlns:a="http://schemas.openxmlformats.org/drawingml/2006/main">
              <a:ext uri="{FF2B5EF4-FFF2-40B4-BE49-F238E27FC236}">
                <a16:creationId xmlns:a16="http://schemas.microsoft.com/office/drawing/2014/main" id="{A296189A-4676-4DFA-BA3C-08B778F4DFC9}"/>
              </a:ext>
            </a:extLst>
          </p:cNvPr>
          <p:cNvSpPr>
            <a:spLocks xmlns:a="http://schemas.openxmlformats.org/drawingml/2006/main" noGrp="1"/>
          </p:cNvSpPr>
          <p:nvPr/>
        </p:nvSpPr>
        <p:spPr>
          <a:xfrm xmlns:a="http://schemas.openxmlformats.org/drawingml/2006/main">
            <a:off x="622935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4" name="">
            <a:extLst xmlns:a="http://schemas.openxmlformats.org/drawingml/2006/main">
              <a:ext uri="{FF2B5EF4-FFF2-40B4-BE49-F238E27FC236}">
                <a16:creationId xmlns:a16="http://schemas.microsoft.com/office/drawing/2014/main" id="{46456C07-881D-4C02-9025-C3B51F169411}"/>
              </a:ext>
            </a:extLst>
          </p:cNvPr>
          <p:cNvSpPr>
            <a:spLocks xmlns:a="http://schemas.openxmlformats.org/drawingml/2006/main" noGrp="1"/>
          </p:cNvSpPr>
          <p:nvPr/>
        </p:nvSpPr>
        <p:spPr>
          <a:xfrm xmlns:a="http://schemas.openxmlformats.org/drawingml/2006/main">
            <a:off x="60960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5" name="">
            <a:extLst xmlns:a="http://schemas.openxmlformats.org/drawingml/2006/main">
              <a:ext uri="{FF2B5EF4-FFF2-40B4-BE49-F238E27FC236}">
                <a16:creationId xmlns:a16="http://schemas.microsoft.com/office/drawing/2014/main" id="{8CB19E62-0889-4F3F-88C1-02B69B3B7F24}"/>
              </a:ext>
            </a:extLst>
          </p:cNvPr>
          <p:cNvSpPr>
            <a:spLocks xmlns:a="http://schemas.openxmlformats.org/drawingml/2006/main" noGrp="1"/>
          </p:cNvSpPr>
          <p:nvPr/>
        </p:nvSpPr>
        <p:spPr>
          <a:xfrm xmlns:a="http://schemas.openxmlformats.org/drawingml/2006/main">
            <a:off x="60960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6" name="">
            <a:extLst xmlns:a="http://schemas.openxmlformats.org/drawingml/2006/main">
              <a:ext uri="{FF2B5EF4-FFF2-40B4-BE49-F238E27FC236}">
                <a16:creationId xmlns:a16="http://schemas.microsoft.com/office/drawing/2014/main" id="{BC6DF0F9-98C7-4B74-8328-E45398920384}"/>
              </a:ext>
            </a:extLst>
          </p:cNvPr>
          <p:cNvSpPr>
            <a:spLocks xmlns:a="http://schemas.openxmlformats.org/drawingml/2006/main" noGrp="1"/>
          </p:cNvSpPr>
          <p:nvPr/>
        </p:nvSpPr>
        <p:spPr>
          <a:xfrm xmlns:a="http://schemas.openxmlformats.org/drawingml/2006/main">
            <a:off x="622935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
            </a:r>
          </a:p>
        </p:txBody>
      </p:sp>
      <p:sp>
        <p:nvSpPr>
          <p:cNvPr id="47" name="">
            <a:extLst xmlns:a="http://schemas.openxmlformats.org/drawingml/2006/main">
              <a:ext uri="{FF2B5EF4-FFF2-40B4-BE49-F238E27FC236}">
                <a16:creationId xmlns:a16="http://schemas.microsoft.com/office/drawing/2014/main" id="{755C2881-D236-4193-8DE6-80C3761C2B15}"/>
              </a:ext>
            </a:extLst>
          </p:cNvPr>
          <p:cNvSpPr>
            <a:spLocks xmlns:a="http://schemas.openxmlformats.org/drawingml/2006/main" noGrp="1"/>
          </p:cNvSpPr>
          <p:nvPr/>
        </p:nvSpPr>
        <p:spPr>
          <a:xfrm xmlns:a="http://schemas.openxmlformats.org/drawingml/2006/main">
            <a:off x="622935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8" name="">
            <a:extLst xmlns:a="http://schemas.openxmlformats.org/drawingml/2006/main">
              <a:ext uri="{FF2B5EF4-FFF2-40B4-BE49-F238E27FC236}">
                <a16:creationId xmlns:a16="http://schemas.microsoft.com/office/drawing/2014/main" id="{D24B4476-CD85-4A2E-8035-603F974A1408}"/>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49" name="">
            <a:extLst xmlns:a="http://schemas.openxmlformats.org/drawingml/2006/main">
              <a:ext uri="{FF2B5EF4-FFF2-40B4-BE49-F238E27FC236}">
                <a16:creationId xmlns:a16="http://schemas.microsoft.com/office/drawing/2014/main" id="{902C04A2-5C73-45DA-A9B7-3CE829EC6AD1}"/>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50" name="">
            <a:extLst xmlns:a="http://schemas.openxmlformats.org/drawingml/2006/main">
              <a:ext uri="{FF2B5EF4-FFF2-40B4-BE49-F238E27FC236}">
                <a16:creationId xmlns:a16="http://schemas.microsoft.com/office/drawing/2014/main" id="{37CB7C73-B985-4935-96F0-2CEEBCD18CAE}"/>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One package. Several owner paths.</a:t>
            </a:r>
          </a:p>
        </p:txBody>
      </p:sp>
      <p:sp>
        <p:nvSpPr>
          <p:cNvPr id="51" name="">
            <a:extLst xmlns:a="http://schemas.openxmlformats.org/drawingml/2006/main">
              <a:ext uri="{FF2B5EF4-FFF2-40B4-BE49-F238E27FC236}">
                <a16:creationId xmlns:a16="http://schemas.microsoft.com/office/drawing/2014/main" id="{7460C8A1-C216-48DB-B1C6-5D30E83A9C61}"/>
              </a:ext>
            </a:extLst>
          </p:cNvPr>
          <p:cNvSpPr>
            <a:spLocks xmlns:a="http://schemas.openxmlformats.org/drawingml/2006/main" noGrp="1"/>
          </p:cNvSpPr>
          <p:nvPr/>
        </p:nvSpPr>
        <p:spPr>
          <a:xfrm xmlns:a="http://schemas.openxmlformats.org/drawingml/2006/main">
            <a:off x="609600" y="155257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Suggestions for land banks, municipalities and willing development or community partners.</a:t>
            </a:r>
          </a:p>
        </p:txBody>
      </p:sp>
      <p:sp>
        <p:nvSpPr>
          <p:cNvPr id="52" name="">
            <a:extLst xmlns:a="http://schemas.openxmlformats.org/drawingml/2006/main">
              <a:ext uri="{FF2B5EF4-FFF2-40B4-BE49-F238E27FC236}">
                <a16:creationId xmlns:a16="http://schemas.microsoft.com/office/drawing/2014/main" id="{C3CE2156-A112-49E5-B3FD-E346E7E64323}"/>
              </a:ext>
            </a:extLst>
          </p:cNvPr>
          <p:cNvSpPr>
            <a:spLocks xmlns:a="http://schemas.openxmlformats.org/drawingml/2006/main" noGrp="1"/>
          </p:cNvSpPr>
          <p:nvPr/>
        </p:nvSpPr>
        <p:spPr>
          <a:xfrm xmlns:a="http://schemas.openxmlformats.org/drawingml/2006/main">
            <a:off x="60960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Find a lawful route to the land</a:t>
            </a:r>
          </a:p>
        </p:txBody>
      </p:sp>
      <p:sp>
        <p:nvSpPr>
          <p:cNvPr id="53" name="">
            <a:extLst xmlns:a="http://schemas.openxmlformats.org/drawingml/2006/main">
              <a:ext uri="{FF2B5EF4-FFF2-40B4-BE49-F238E27FC236}">
                <a16:creationId xmlns:a16="http://schemas.microsoft.com/office/drawing/2014/main" id="{08A19828-71AD-4E3B-9FD4-ACF4553EAA40}"/>
              </a:ext>
            </a:extLst>
          </p:cNvPr>
          <p:cNvSpPr>
            <a:spLocks xmlns:a="http://schemas.openxmlformats.org/drawingml/2006/main" noGrp="1"/>
          </p:cNvSpPr>
          <p:nvPr/>
        </p:nvSpPr>
        <p:spPr>
          <a:xfrm xmlns:a="http://schemas.openxmlformats.org/drawingml/2006/main">
            <a:off x="60960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Identify ownership and lawful sale authority. Derelict condition does not make land available.</a:t>
            </a:r>
          </a:p>
        </p:txBody>
      </p:sp>
      <p:sp>
        <p:nvSpPr>
          <p:cNvPr id="54" name="">
            <a:extLst xmlns:a="http://schemas.openxmlformats.org/drawingml/2006/main">
              <a:ext uri="{FF2B5EF4-FFF2-40B4-BE49-F238E27FC236}">
                <a16:creationId xmlns:a16="http://schemas.microsoft.com/office/drawing/2014/main" id="{EB93BA88-627C-4FC9-96DA-9412FCFC5F10}"/>
              </a:ext>
            </a:extLst>
          </p:cNvPr>
          <p:cNvSpPr>
            <a:spLocks xmlns:a="http://schemas.openxmlformats.org/drawingml/2006/main" noGrp="1"/>
          </p:cNvSpPr>
          <p:nvPr/>
        </p:nvSpPr>
        <p:spPr>
          <a:xfrm xmlns:a="http://schemas.openxmlformats.org/drawingml/2006/main">
            <a:off x="6229350" y="23812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Bridge the package with outside support</a:t>
            </a:r>
          </a:p>
        </p:txBody>
      </p:sp>
      <p:sp>
        <p:nvSpPr>
          <p:cNvPr id="55" name="">
            <a:extLst xmlns:a="http://schemas.openxmlformats.org/drawingml/2006/main">
              <a:ext uri="{FF2B5EF4-FFF2-40B4-BE49-F238E27FC236}">
                <a16:creationId xmlns:a16="http://schemas.microsoft.com/office/drawing/2014/main" id="{0AC75FA4-8284-4A09-A6A6-5CDFF13BE078}"/>
              </a:ext>
            </a:extLst>
          </p:cNvPr>
          <p:cNvSpPr>
            <a:spLocks xmlns:a="http://schemas.openxmlformats.org/drawingml/2006/main" noGrp="1"/>
          </p:cNvSpPr>
          <p:nvPr/>
        </p:nvSpPr>
        <p:spPr>
          <a:xfrm xmlns:a="http://schemas.openxmlformats.org/drawingml/2006/main">
            <a:off x="6229350" y="30003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A willing partner might bridge acquisition/site work. Ask how protections survive transfers and how final pricing is explained.</a:t>
            </a:r>
          </a:p>
        </p:txBody>
      </p:sp>
      <p:sp>
        <p:nvSpPr>
          <p:cNvPr id="56" name="">
            <a:extLst xmlns:a="http://schemas.openxmlformats.org/drawingml/2006/main">
              <a:ext uri="{FF2B5EF4-FFF2-40B4-BE49-F238E27FC236}">
                <a16:creationId xmlns:a16="http://schemas.microsoft.com/office/drawing/2014/main" id="{871710E4-4AC8-4ACC-AF76-EC6B00AC651D}"/>
              </a:ext>
            </a:extLst>
          </p:cNvPr>
          <p:cNvSpPr>
            <a:spLocks xmlns:a="http://schemas.openxmlformats.org/drawingml/2006/main" noGrp="1"/>
          </p:cNvSpPr>
          <p:nvPr/>
        </p:nvSpPr>
        <p:spPr>
          <a:xfrm xmlns:a="http://schemas.openxmlformats.org/drawingml/2006/main">
            <a:off x="60960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Offer lots with a credible route forward</a:t>
            </a:r>
          </a:p>
        </p:txBody>
      </p:sp>
      <p:sp>
        <p:nvSpPr>
          <p:cNvPr id="57" name="">
            <a:extLst xmlns:a="http://schemas.openxmlformats.org/drawingml/2006/main">
              <a:ext uri="{FF2B5EF4-FFF2-40B4-BE49-F238E27FC236}">
                <a16:creationId xmlns:a16="http://schemas.microsoft.com/office/drawing/2014/main" id="{359CC3D4-67E7-44DB-9C1D-0E6CCF1D766B}"/>
              </a:ext>
            </a:extLst>
          </p:cNvPr>
          <p:cNvSpPr>
            <a:spLocks xmlns:a="http://schemas.openxmlformats.org/drawingml/2006/main" noGrp="1"/>
          </p:cNvSpPr>
          <p:nvPr/>
        </p:nvSpPr>
        <p:spPr>
          <a:xfrm xmlns:a="http://schemas.openxmlformats.org/drawingml/2006/main">
            <a:off x="60960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A public seller might offer a vacant-LOT drawing. A nonprofit could instead arrange separate homeowner sales. Any nonprofit drawing needs its own lawful, published process.</a:t>
            </a:r>
          </a:p>
        </p:txBody>
      </p:sp>
      <p:sp>
        <p:nvSpPr>
          <p:cNvPr id="58" name="">
            <a:extLst xmlns:a="http://schemas.openxmlformats.org/drawingml/2006/main">
              <a:ext uri="{FF2B5EF4-FFF2-40B4-BE49-F238E27FC236}">
                <a16:creationId xmlns:a16="http://schemas.microsoft.com/office/drawing/2014/main" id="{6FD6C551-4A35-4B8F-907D-3045CD8AB3A6}"/>
              </a:ext>
            </a:extLst>
          </p:cNvPr>
          <p:cNvSpPr>
            <a:spLocks xmlns:a="http://schemas.openxmlformats.org/drawingml/2006/main" noGrp="1"/>
          </p:cNvSpPr>
          <p:nvPr/>
        </p:nvSpPr>
        <p:spPr>
          <a:xfrm xmlns:a="http://schemas.openxmlformats.org/drawingml/2006/main">
            <a:off x="6229350" y="42100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23BE9"/>
                </a:solidFill>
                <a:latin typeface="Arial"/>
                <a:ea typeface="Arial"/>
                <a:cs typeface="Arial"/>
              </a:defRPr>
            </a:defPPr>
            <a:lvl1pPr>
              <a:buNone/>
              <a:defRPr sz="1875" b="1">
                <a:solidFill>
                  <a:srgbClr val="123BE9"/>
                </a:solidFill>
                <a:latin typeface="Arial"/>
                <a:ea typeface="Arial"/>
                <a:cs typeface="Arial"/>
              </a:defRPr>
            </a:lvl1pPr>
            <a:lvl2pPr>
              <a:buNone/>
              <a:defRPr sz="1875" b="1">
                <a:solidFill>
                  <a:srgbClr val="123BE9"/>
                </a:solidFill>
                <a:latin typeface="Arial"/>
                <a:ea typeface="Arial"/>
                <a:cs typeface="Arial"/>
              </a:defRPr>
            </a:lvl2pPr>
            <a:lvl3pPr>
              <a:buNone/>
              <a:defRPr sz="1875" b="1">
                <a:solidFill>
                  <a:srgbClr val="123BE9"/>
                </a:solidFill>
                <a:latin typeface="Arial"/>
                <a:ea typeface="Arial"/>
                <a:cs typeface="Arial"/>
              </a:defRPr>
            </a:lvl3pPr>
            <a:lvl4pPr>
              <a:buNone/>
              <a:defRPr sz="1875" b="1">
                <a:solidFill>
                  <a:srgbClr val="123BE9"/>
                </a:solidFill>
                <a:latin typeface="Arial"/>
                <a:ea typeface="Arial"/>
                <a:cs typeface="Arial"/>
              </a:defRPr>
            </a:lvl4pPr>
            <a:lvl5pPr>
              <a:buNone/>
              <a:defRPr sz="1875" b="1">
                <a:solidFill>
                  <a:srgbClr val="123BE9"/>
                </a:solidFill>
                <a:latin typeface="Arial"/>
                <a:ea typeface="Arial"/>
                <a:cs typeface="Arial"/>
              </a:defRPr>
            </a:lvl5pPr>
            <a:lvl6pPr>
              <a:buNone/>
              <a:defRPr sz="1875" b="1">
                <a:solidFill>
                  <a:srgbClr val="123BE9"/>
                </a:solidFill>
                <a:latin typeface="Arial"/>
                <a:ea typeface="Arial"/>
                <a:cs typeface="Arial"/>
              </a:defRPr>
            </a:lvl6pPr>
            <a:lvl7pPr>
              <a:buNone/>
              <a:defRPr sz="1875" b="1">
                <a:solidFill>
                  <a:srgbClr val="123BE9"/>
                </a:solidFill>
                <a:latin typeface="Arial"/>
                <a:ea typeface="Arial"/>
                <a:cs typeface="Arial"/>
              </a:defRPr>
            </a:lvl7pPr>
            <a:lvl8pPr>
              <a:buNone/>
              <a:defRPr sz="1875" b="1">
                <a:solidFill>
                  <a:srgbClr val="123BE9"/>
                </a:solidFill>
                <a:latin typeface="Arial"/>
                <a:ea typeface="Arial"/>
                <a:cs typeface="Arial"/>
              </a:defRPr>
            </a:lvl8pPr>
            <a:lvl9pPr>
              <a:buNone/>
              <a:defRPr sz="1875" b="1">
                <a:solidFill>
                  <a:srgbClr val="123BE9"/>
                </a:solidFill>
                <a:latin typeface="Arial"/>
                <a:ea typeface="Arial"/>
                <a:cs typeface="Arial"/>
              </a:defRPr>
            </a:lvl9pPr>
          </a:lstStyle>
          <a:p xmlns:a="http://schemas.openxmlformats.org/drawingml/2006/main">
            <a:pPr>
              <a:buNone/>
              <a:defRPr sz="1875" b="1">
                <a:solidFill>
                  <a:srgbClr val="123BE9"/>
                </a:solidFill>
                <a:latin typeface="Arial"/>
                <a:ea typeface="Arial"/>
                <a:cs typeface="Arial"/>
              </a:defRPr>
            </a:pPr>
            <a:r>
              <a:rPr sz="1875" b="1">
                <a:solidFill>
                  <a:srgbClr val="123BE9"/>
                </a:solidFill>
                <a:latin typeface="Arial"/>
                <a:ea typeface="Arial"/>
                <a:cs typeface="Arial"/>
              </a:rPr>
              <a:t>Connect energy and household needs</a:t>
            </a:r>
          </a:p>
        </p:txBody>
      </p:sp>
      <p:sp>
        <p:nvSpPr>
          <p:cNvPr id="59" name="">
            <a:extLst xmlns:a="http://schemas.openxmlformats.org/drawingml/2006/main">
              <a:ext uri="{FF2B5EF4-FFF2-40B4-BE49-F238E27FC236}">
                <a16:creationId xmlns:a16="http://schemas.microsoft.com/office/drawing/2014/main" id="{4DAD55D1-942B-4D45-A52A-5E30C3E92D10}"/>
              </a:ext>
            </a:extLst>
          </p:cNvPr>
          <p:cNvSpPr>
            <a:spLocks xmlns:a="http://schemas.openxmlformats.org/drawingml/2006/main" noGrp="1"/>
          </p:cNvSpPr>
          <p:nvPr/>
        </p:nvSpPr>
        <p:spPr>
          <a:xfrm xmlns:a="http://schemas.openxmlformats.org/drawingml/2006/main">
            <a:off x="6229350" y="4829175"/>
            <a:ext cx="5238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Review energy assistance separately for the proposed work. No grant stack, saving or job is guaranteed.</a:t>
            </a:r>
          </a:p>
        </p:txBody>
      </p:sp>
      <p:sp>
        <p:nvSpPr>
          <p:cNvPr id="60" name="">
            <a:extLst xmlns:a="http://schemas.openxmlformats.org/drawingml/2006/main">
              <a:ext uri="{FF2B5EF4-FFF2-40B4-BE49-F238E27FC236}">
                <a16:creationId xmlns:a16="http://schemas.microsoft.com/office/drawing/2014/main" id="{12C2CA5C-991A-4D12-9666-00CB90A464DD}"/>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61" name="">
            <a:extLst xmlns:a="http://schemas.openxmlformats.org/drawingml/2006/main">
              <a:ext uri="{FF2B5EF4-FFF2-40B4-BE49-F238E27FC236}">
                <a16:creationId xmlns:a16="http://schemas.microsoft.com/office/drawing/2014/main" id="{9F88EC35-70E4-471A-B0D6-1A64B8336AE7}"/>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25</a:t>
            </a:r>
          </a:p>
        </p:txBody>
      </p:sp>
    </p:spTree>
    <p:extLst>
      <p:ext uri="{BB962C8B-B14F-4D97-AF65-F5344CB8AC3E}">
        <p14:creationId xmlns:p14="http://schemas.microsoft.com/office/powerpoint/2010/main" val="157938061"/>
      </p:ext>
    </p:extLst>
  </p:cSld>
</p:sld>
</file>

<file path=ppt/slides/slide26.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E682CB0-3A22-4BEB-8BF8-C512C6ACE384}"/>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82D30"/>
                </a:solidFill>
                <a:latin typeface="Arial"/>
                <a:ea typeface="Arial"/>
                <a:cs typeface="Arial"/>
              </a:defRPr>
            </a:defPPr>
            <a:lvl1pPr>
              <a:buNone/>
              <a:defRPr sz="3450" b="1">
                <a:solidFill>
                  <a:srgbClr val="182D30"/>
                </a:solidFill>
                <a:latin typeface="Arial"/>
                <a:ea typeface="Arial"/>
                <a:cs typeface="Arial"/>
              </a:defRPr>
            </a:lvl1pPr>
            <a:lvl2pPr>
              <a:buNone/>
              <a:defRPr sz="3450" b="1">
                <a:solidFill>
                  <a:srgbClr val="182D30"/>
                </a:solidFill>
                <a:latin typeface="Arial"/>
                <a:ea typeface="Arial"/>
                <a:cs typeface="Arial"/>
              </a:defRPr>
            </a:lvl2pPr>
            <a:lvl3pPr>
              <a:buNone/>
              <a:defRPr sz="3450" b="1">
                <a:solidFill>
                  <a:srgbClr val="182D30"/>
                </a:solidFill>
                <a:latin typeface="Arial"/>
                <a:ea typeface="Arial"/>
                <a:cs typeface="Arial"/>
              </a:defRPr>
            </a:lvl3pPr>
            <a:lvl4pPr>
              <a:buNone/>
              <a:defRPr sz="3450" b="1">
                <a:solidFill>
                  <a:srgbClr val="182D30"/>
                </a:solidFill>
                <a:latin typeface="Arial"/>
                <a:ea typeface="Arial"/>
                <a:cs typeface="Arial"/>
              </a:defRPr>
            </a:lvl4pPr>
            <a:lvl5pPr>
              <a:buNone/>
              <a:defRPr sz="3450" b="1">
                <a:solidFill>
                  <a:srgbClr val="182D30"/>
                </a:solidFill>
                <a:latin typeface="Arial"/>
                <a:ea typeface="Arial"/>
                <a:cs typeface="Arial"/>
              </a:defRPr>
            </a:lvl5pPr>
            <a:lvl6pPr>
              <a:buNone/>
              <a:defRPr sz="3450" b="1">
                <a:solidFill>
                  <a:srgbClr val="182D30"/>
                </a:solidFill>
                <a:latin typeface="Arial"/>
                <a:ea typeface="Arial"/>
                <a:cs typeface="Arial"/>
              </a:defRPr>
            </a:lvl6pPr>
            <a:lvl7pPr>
              <a:buNone/>
              <a:defRPr sz="3450" b="1">
                <a:solidFill>
                  <a:srgbClr val="182D30"/>
                </a:solidFill>
                <a:latin typeface="Arial"/>
                <a:ea typeface="Arial"/>
                <a:cs typeface="Arial"/>
              </a:defRPr>
            </a:lvl7pPr>
            <a:lvl8pPr>
              <a:buNone/>
              <a:defRPr sz="3450" b="1">
                <a:solidFill>
                  <a:srgbClr val="182D30"/>
                </a:solidFill>
                <a:latin typeface="Arial"/>
                <a:ea typeface="Arial"/>
                <a:cs typeface="Arial"/>
              </a:defRPr>
            </a:lvl8pPr>
            <a:lvl9pPr>
              <a:buNone/>
              <a:defRPr sz="3450" b="1">
                <a:solidFill>
                  <a:srgbClr val="182D30"/>
                </a:solidFill>
                <a:latin typeface="Arial"/>
                <a:ea typeface="Arial"/>
                <a:cs typeface="Arial"/>
              </a:defRPr>
            </a:lvl9pPr>
          </a:lstStyle>
          <a:p xmlns:a="http://schemas.openxmlformats.org/drawingml/2006/main">
            <a:pPr>
              <a:buNone/>
              <a:defRPr sz="3450" b="1">
                <a:solidFill>
                  <a:srgbClr val="182D30"/>
                </a:solidFill>
                <a:latin typeface="Arial"/>
                <a:ea typeface="Arial"/>
                <a:cs typeface="Arial"/>
              </a:defRPr>
            </a:pPr>
            <a:r>
              <a:rPr sz="345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B60C906F-20EF-445E-B7C6-D30CC98B9D02}"/>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2D30"/>
                </a:solidFill>
                <a:latin typeface="Arial"/>
                <a:ea typeface="Arial"/>
                <a:cs typeface="Arial"/>
              </a:defRPr>
            </a:defPPr>
            <a:lvl1pPr>
              <a:buNone/>
              <a:defRPr sz="1950" b="0">
                <a:solidFill>
                  <a:srgbClr val="182D30"/>
                </a:solidFill>
                <a:latin typeface="Arial"/>
                <a:ea typeface="Arial"/>
                <a:cs typeface="Arial"/>
              </a:defRPr>
            </a:lvl1pPr>
            <a:lvl2pPr>
              <a:buNone/>
              <a:defRPr sz="1950" b="0">
                <a:solidFill>
                  <a:srgbClr val="182D30"/>
                </a:solidFill>
                <a:latin typeface="Arial"/>
                <a:ea typeface="Arial"/>
                <a:cs typeface="Arial"/>
              </a:defRPr>
            </a:lvl2pPr>
            <a:lvl3pPr>
              <a:buNone/>
              <a:defRPr sz="1950" b="0">
                <a:solidFill>
                  <a:srgbClr val="182D30"/>
                </a:solidFill>
                <a:latin typeface="Arial"/>
                <a:ea typeface="Arial"/>
                <a:cs typeface="Arial"/>
              </a:defRPr>
            </a:lvl3pPr>
            <a:lvl4pPr>
              <a:buNone/>
              <a:defRPr sz="1950" b="0">
                <a:solidFill>
                  <a:srgbClr val="182D30"/>
                </a:solidFill>
                <a:latin typeface="Arial"/>
                <a:ea typeface="Arial"/>
                <a:cs typeface="Arial"/>
              </a:defRPr>
            </a:lvl4pPr>
            <a:lvl5pPr>
              <a:buNone/>
              <a:defRPr sz="1950" b="0">
                <a:solidFill>
                  <a:srgbClr val="182D30"/>
                </a:solidFill>
                <a:latin typeface="Arial"/>
                <a:ea typeface="Arial"/>
                <a:cs typeface="Arial"/>
              </a:defRPr>
            </a:lvl5pPr>
            <a:lvl6pPr>
              <a:buNone/>
              <a:defRPr sz="1950" b="0">
                <a:solidFill>
                  <a:srgbClr val="182D30"/>
                </a:solidFill>
                <a:latin typeface="Arial"/>
                <a:ea typeface="Arial"/>
                <a:cs typeface="Arial"/>
              </a:defRPr>
            </a:lvl6pPr>
            <a:lvl7pPr>
              <a:buNone/>
              <a:defRPr sz="1950" b="0">
                <a:solidFill>
                  <a:srgbClr val="182D30"/>
                </a:solidFill>
                <a:latin typeface="Arial"/>
                <a:ea typeface="Arial"/>
                <a:cs typeface="Arial"/>
              </a:defRPr>
            </a:lvl7pPr>
            <a:lvl8pPr>
              <a:buNone/>
              <a:defRPr sz="1950" b="0">
                <a:solidFill>
                  <a:srgbClr val="182D30"/>
                </a:solidFill>
                <a:latin typeface="Arial"/>
                <a:ea typeface="Arial"/>
                <a:cs typeface="Arial"/>
              </a:defRPr>
            </a:lvl8pPr>
            <a:lvl9pPr>
              <a:buNone/>
              <a:defRPr sz="1950" b="0">
                <a:solidFill>
                  <a:srgbClr val="182D30"/>
                </a:solidFill>
                <a:latin typeface="Arial"/>
                <a:ea typeface="Arial"/>
                <a:cs typeface="Arial"/>
              </a:defRPr>
            </a:lvl9pPr>
          </a:lstStyle>
          <a:p xmlns:a="http://schemas.openxmlformats.org/drawingml/2006/main">
            <a:pPr>
              <a:buNone/>
              <a:defRPr sz="1950" b="0">
                <a:solidFill>
                  <a:srgbClr val="182D30"/>
                </a:solidFill>
                <a:latin typeface="Arial"/>
                <a:ea typeface="Arial"/>
                <a:cs typeface="Arial"/>
              </a:defRPr>
            </a:pPr>
            <a:r>
              <a:rPr sz="1950" b="0">
                <a:solidFill>
                  <a:srgbClr val="182D30"/>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1D98E8A0-7F81-47D8-A3D3-9E7CB6DDFEDA}"/>
              </a:ext>
            </a:extLst>
          </p:cNvPr>
          <p:cNvSpPr>
            <a:spLocks xmlns:a="http://schemas.openxmlformats.org/drawingml/2006/main" noGrp="1"/>
          </p:cNvSpPr>
          <p:nvPr/>
        </p:nvSpPr>
        <p:spPr>
          <a:xfrm xmlns:a="http://schemas.openxmlformats.org/drawingml/2006/main">
            <a:off x="609600" y="252412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D285D148-7B82-459B-BAD4-68AA3059E837}"/>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BBC2F67B-5C72-4E1D-9E08-809F08FAD826}"/>
              </a:ext>
            </a:extLst>
          </p:cNvPr>
          <p:cNvSpPr>
            <a:spLocks xmlns:a="http://schemas.openxmlformats.org/drawingml/2006/main" noGrp="1"/>
          </p:cNvSpPr>
          <p:nvPr/>
        </p:nvSpPr>
        <p:spPr>
          <a:xfrm xmlns:a="http://schemas.openxmlformats.org/drawingml/2006/main">
            <a:off x="609600" y="3771900"/>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2628870C-B5F1-4754-B117-701A71932608}"/>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4C93ED14-AF01-4171-9F75-FC16CE0DCB7C}"/>
              </a:ext>
            </a:extLst>
          </p:cNvPr>
          <p:cNvSpPr>
            <a:spLocks xmlns:a="http://schemas.openxmlformats.org/drawingml/2006/main" noGrp="1"/>
          </p:cNvSpPr>
          <p:nvPr/>
        </p:nvSpPr>
        <p:spPr>
          <a:xfrm xmlns:a="http://schemas.openxmlformats.org/drawingml/2006/main">
            <a:off x="609600" y="5019675"/>
            <a:ext cx="342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23BE9"/>
                </a:solidFill>
                <a:latin typeface="Arial"/>
                <a:ea typeface="Arial"/>
                <a:cs typeface="Arial"/>
              </a:defRPr>
            </a:defPPr>
            <a:lvl1pPr>
              <a:buNone/>
              <a:defRPr sz="2025" b="1">
                <a:solidFill>
                  <a:srgbClr val="123BE9"/>
                </a:solidFill>
                <a:latin typeface="Arial"/>
                <a:ea typeface="Arial"/>
                <a:cs typeface="Arial"/>
              </a:defRPr>
            </a:lvl1pPr>
            <a:lvl2pPr>
              <a:buNone/>
              <a:defRPr sz="2025" b="1">
                <a:solidFill>
                  <a:srgbClr val="123BE9"/>
                </a:solidFill>
                <a:latin typeface="Arial"/>
                <a:ea typeface="Arial"/>
                <a:cs typeface="Arial"/>
              </a:defRPr>
            </a:lvl2pPr>
            <a:lvl3pPr>
              <a:buNone/>
              <a:defRPr sz="2025" b="1">
                <a:solidFill>
                  <a:srgbClr val="123BE9"/>
                </a:solidFill>
                <a:latin typeface="Arial"/>
                <a:ea typeface="Arial"/>
                <a:cs typeface="Arial"/>
              </a:defRPr>
            </a:lvl3pPr>
            <a:lvl4pPr>
              <a:buNone/>
              <a:defRPr sz="2025" b="1">
                <a:solidFill>
                  <a:srgbClr val="123BE9"/>
                </a:solidFill>
                <a:latin typeface="Arial"/>
                <a:ea typeface="Arial"/>
                <a:cs typeface="Arial"/>
              </a:defRPr>
            </a:lvl4pPr>
            <a:lvl5pPr>
              <a:buNone/>
              <a:defRPr sz="2025" b="1">
                <a:solidFill>
                  <a:srgbClr val="123BE9"/>
                </a:solidFill>
                <a:latin typeface="Arial"/>
                <a:ea typeface="Arial"/>
                <a:cs typeface="Arial"/>
              </a:defRPr>
            </a:lvl5pPr>
            <a:lvl6pPr>
              <a:buNone/>
              <a:defRPr sz="2025" b="1">
                <a:solidFill>
                  <a:srgbClr val="123BE9"/>
                </a:solidFill>
                <a:latin typeface="Arial"/>
                <a:ea typeface="Arial"/>
                <a:cs typeface="Arial"/>
              </a:defRPr>
            </a:lvl6pPr>
            <a:lvl7pPr>
              <a:buNone/>
              <a:defRPr sz="2025" b="1">
                <a:solidFill>
                  <a:srgbClr val="123BE9"/>
                </a:solidFill>
                <a:latin typeface="Arial"/>
                <a:ea typeface="Arial"/>
                <a:cs typeface="Arial"/>
              </a:defRPr>
            </a:lvl7pPr>
            <a:lvl8pPr>
              <a:buNone/>
              <a:defRPr sz="2025" b="1">
                <a:solidFill>
                  <a:srgbClr val="123BE9"/>
                </a:solidFill>
                <a:latin typeface="Arial"/>
                <a:ea typeface="Arial"/>
                <a:cs typeface="Arial"/>
              </a:defRPr>
            </a:lvl8pPr>
            <a:lvl9pPr>
              <a:buNone/>
              <a:defRPr sz="2025" b="1">
                <a:solidFill>
                  <a:srgbClr val="123BE9"/>
                </a:solidFill>
                <a:latin typeface="Arial"/>
                <a:ea typeface="Arial"/>
                <a:cs typeface="Arial"/>
              </a:defRPr>
            </a:lvl9pPr>
          </a:lstStyle>
          <a:p xmlns:a="http://schemas.openxmlformats.org/drawingml/2006/main">
            <a:pPr>
              <a:buNone/>
              <a:defRPr sz="2025" b="1">
                <a:solidFill>
                  <a:srgbClr val="123BE9"/>
                </a:solidFill>
                <a:latin typeface="Arial"/>
                <a:ea typeface="Arial"/>
                <a:cs typeface="Arial"/>
              </a:defRPr>
            </a:pPr>
            <a:r>
              <a:rPr sz="2025" b="1">
                <a:solidFill>
                  <a:srgbClr val="123BE9"/>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0F78E7DA-78FB-4E2A-9A0A-2C35393A8167}"/>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9" name="">
            <a:extLst xmlns:a="http://schemas.openxmlformats.org/drawingml/2006/main">
              <a:ext uri="{FF2B5EF4-FFF2-40B4-BE49-F238E27FC236}">
                <a16:creationId xmlns:a16="http://schemas.microsoft.com/office/drawing/2014/main" id="{10040F37-CF8C-4FA7-8C91-C3F7CCCABC25}"/>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8A82375B-BE08-46AE-8AE9-06A73CB4B020}"/>
              </a:ext>
            </a:extLst>
          </p:cNvPr>
          <p:cNvSpPr>
            <a:spLocks xmlns:a="http://schemas.openxmlformats.org/drawingml/2006/main" noGrp="1"/>
          </p:cNvSpPr>
          <p:nvPr/>
        </p:nvSpPr>
        <p:spPr>
          <a:xfrm xmlns:a="http://schemas.openxmlformats.org/drawingml/2006/main">
            <a:off x="11239500" y="6543675"/>
            <a:ext cx="3429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79D9AEA6-7E92-4B34-860A-F9E90544ED23}"/>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13" name="">
            <a:extLst xmlns:a="http://schemas.openxmlformats.org/drawingml/2006/main">
              <a:ext uri="{FF2B5EF4-FFF2-40B4-BE49-F238E27FC236}">
                <a16:creationId xmlns:a16="http://schemas.microsoft.com/office/drawing/2014/main" id="{3AB0C53A-65A0-46B8-9496-0A61DB6BD4B8}"/>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
            </a:r>
          </a:p>
        </p:txBody>
      </p:sp>
      <p:sp>
        <p:nvSpPr>
          <p:cNvPr id="14" name="">
            <a:extLst xmlns:a="http://schemas.openxmlformats.org/drawingml/2006/main">
              <a:ext uri="{FF2B5EF4-FFF2-40B4-BE49-F238E27FC236}">
                <a16:creationId xmlns:a16="http://schemas.microsoft.com/office/drawing/2014/main" id="{01EC3442-DB95-45EE-B3A1-18B241DB80BA}"/>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5" name="">
            <a:extLst xmlns:a="http://schemas.openxmlformats.org/drawingml/2006/main">
              <a:ext uri="{FF2B5EF4-FFF2-40B4-BE49-F238E27FC236}">
                <a16:creationId xmlns:a16="http://schemas.microsoft.com/office/drawing/2014/main" id="{40023D23-2225-4587-8B08-27DA9C6732A6}"/>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6" name="">
            <a:extLst xmlns:a="http://schemas.openxmlformats.org/drawingml/2006/main">
              <a:ext uri="{FF2B5EF4-FFF2-40B4-BE49-F238E27FC236}">
                <a16:creationId xmlns:a16="http://schemas.microsoft.com/office/drawing/2014/main" id="{B2BAA4DA-4302-45D0-8C75-D72B26C7188C}"/>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7" name="">
            <a:extLst xmlns:a="http://schemas.openxmlformats.org/drawingml/2006/main">
              <a:ext uri="{FF2B5EF4-FFF2-40B4-BE49-F238E27FC236}">
                <a16:creationId xmlns:a16="http://schemas.microsoft.com/office/drawing/2014/main" id="{9085CAAF-E5E4-444A-9985-5C83A597C146}"/>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8" name="">
            <a:extLst xmlns:a="http://schemas.openxmlformats.org/drawingml/2006/main">
              <a:ext uri="{FF2B5EF4-FFF2-40B4-BE49-F238E27FC236}">
                <a16:creationId xmlns:a16="http://schemas.microsoft.com/office/drawing/2014/main" id="{3F089D1D-3A87-4830-BE68-9976C066A196}"/>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
            </a:r>
          </a:p>
        </p:txBody>
      </p:sp>
      <p:sp>
        <p:nvSpPr>
          <p:cNvPr id="19" name="">
            <a:extLst xmlns:a="http://schemas.openxmlformats.org/drawingml/2006/main">
              <a:ext uri="{FF2B5EF4-FFF2-40B4-BE49-F238E27FC236}">
                <a16:creationId xmlns:a16="http://schemas.microsoft.com/office/drawing/2014/main" id="{C48AF8E3-8B58-4BF9-94B5-2DB59AFC0482}"/>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0" name="">
            <a:extLst xmlns:a="http://schemas.openxmlformats.org/drawingml/2006/main">
              <a:ext uri="{FF2B5EF4-FFF2-40B4-BE49-F238E27FC236}">
                <a16:creationId xmlns:a16="http://schemas.microsoft.com/office/drawing/2014/main" id="{FDCB3D6D-02E4-4E7A-B02F-68D5363B431B}"/>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1" name="">
            <a:extLst xmlns:a="http://schemas.openxmlformats.org/drawingml/2006/main">
              <a:ext uri="{FF2B5EF4-FFF2-40B4-BE49-F238E27FC236}">
                <a16:creationId xmlns:a16="http://schemas.microsoft.com/office/drawing/2014/main" id="{BD702C82-385B-4BD3-8364-D4E3630B4160}"/>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2" name="">
            <a:extLst xmlns:a="http://schemas.openxmlformats.org/drawingml/2006/main">
              <a:ext uri="{FF2B5EF4-FFF2-40B4-BE49-F238E27FC236}">
                <a16:creationId xmlns:a16="http://schemas.microsoft.com/office/drawing/2014/main" id="{30E6B2B9-8F91-4F68-9658-7F22C78BB58F}"/>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Help ownership last. Hear residents.</a:t>
            </a:r>
          </a:p>
        </p:txBody>
      </p:sp>
      <p:sp>
        <p:nvSpPr>
          <p:cNvPr id="23" name="">
            <a:extLst xmlns:a="http://schemas.openxmlformats.org/drawingml/2006/main">
              <a:ext uri="{FF2B5EF4-FFF2-40B4-BE49-F238E27FC236}">
                <a16:creationId xmlns:a16="http://schemas.microsoft.com/office/drawing/2014/main" id="{B9FC08F7-B08C-4D9C-9C3C-918BEE07C31C}"/>
              </a:ext>
            </a:extLst>
          </p:cNvPr>
          <p:cNvSpPr>
            <a:spLocks xmlns:a="http://schemas.openxmlformats.org/drawingml/2006/main" noGrp="1"/>
          </p:cNvSpPr>
          <p:nvPr/>
        </p:nvSpPr>
        <p:spPr>
          <a:xfrm xmlns:a="http://schemas.openxmlformats.org/drawingml/2006/main">
            <a:off x="609600" y="1552575"/>
            <a:ext cx="109728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2D30"/>
                </a:solidFill>
                <a:latin typeface="Arial"/>
                <a:ea typeface="Arial"/>
                <a:cs typeface="Arial"/>
              </a:defRPr>
            </a:defPPr>
            <a:lvl1pPr>
              <a:buNone/>
              <a:defRPr sz="1875" b="0">
                <a:solidFill>
                  <a:srgbClr val="182D30"/>
                </a:solidFill>
                <a:latin typeface="Arial"/>
                <a:ea typeface="Arial"/>
                <a:cs typeface="Arial"/>
              </a:defRPr>
            </a:lvl1pPr>
            <a:lvl2pPr>
              <a:buNone/>
              <a:defRPr sz="1875" b="0">
                <a:solidFill>
                  <a:srgbClr val="182D30"/>
                </a:solidFill>
                <a:latin typeface="Arial"/>
                <a:ea typeface="Arial"/>
                <a:cs typeface="Arial"/>
              </a:defRPr>
            </a:lvl2pPr>
            <a:lvl3pPr>
              <a:buNone/>
              <a:defRPr sz="1875" b="0">
                <a:solidFill>
                  <a:srgbClr val="182D30"/>
                </a:solidFill>
                <a:latin typeface="Arial"/>
                <a:ea typeface="Arial"/>
                <a:cs typeface="Arial"/>
              </a:defRPr>
            </a:lvl3pPr>
            <a:lvl4pPr>
              <a:buNone/>
              <a:defRPr sz="1875" b="0">
                <a:solidFill>
                  <a:srgbClr val="182D30"/>
                </a:solidFill>
                <a:latin typeface="Arial"/>
                <a:ea typeface="Arial"/>
                <a:cs typeface="Arial"/>
              </a:defRPr>
            </a:lvl4pPr>
            <a:lvl5pPr>
              <a:buNone/>
              <a:defRPr sz="1875" b="0">
                <a:solidFill>
                  <a:srgbClr val="182D30"/>
                </a:solidFill>
                <a:latin typeface="Arial"/>
                <a:ea typeface="Arial"/>
                <a:cs typeface="Arial"/>
              </a:defRPr>
            </a:lvl5pPr>
            <a:lvl6pPr>
              <a:buNone/>
              <a:defRPr sz="1875" b="0">
                <a:solidFill>
                  <a:srgbClr val="182D30"/>
                </a:solidFill>
                <a:latin typeface="Arial"/>
                <a:ea typeface="Arial"/>
                <a:cs typeface="Arial"/>
              </a:defRPr>
            </a:lvl6pPr>
            <a:lvl7pPr>
              <a:buNone/>
              <a:defRPr sz="1875" b="0">
                <a:solidFill>
                  <a:srgbClr val="182D30"/>
                </a:solidFill>
                <a:latin typeface="Arial"/>
                <a:ea typeface="Arial"/>
                <a:cs typeface="Arial"/>
              </a:defRPr>
            </a:lvl7pPr>
            <a:lvl8pPr>
              <a:buNone/>
              <a:defRPr sz="1875" b="0">
                <a:solidFill>
                  <a:srgbClr val="182D30"/>
                </a:solidFill>
                <a:latin typeface="Arial"/>
                <a:ea typeface="Arial"/>
                <a:cs typeface="Arial"/>
              </a:defRPr>
            </a:lvl8pPr>
            <a:lvl9pPr>
              <a:buNone/>
              <a:defRPr sz="1875" b="0">
                <a:solidFill>
                  <a:srgbClr val="182D30"/>
                </a:solidFill>
                <a:latin typeface="Arial"/>
                <a:ea typeface="Arial"/>
                <a:cs typeface="Arial"/>
              </a:defRPr>
            </a:lvl9pPr>
          </a:lstStyle>
          <a:p xmlns:a="http://schemas.openxmlformats.org/drawingml/2006/main">
            <a:pPr>
              <a:buNone/>
              <a:defRPr sz="1875" b="0">
                <a:solidFill>
                  <a:srgbClr val="182D30"/>
                </a:solidFill>
                <a:latin typeface="Arial"/>
                <a:ea typeface="Arial"/>
                <a:cs typeface="Arial"/>
              </a:defRPr>
            </a:pPr>
            <a:r>
              <a:rPr sz="1875" b="0">
                <a:solidFill>
                  <a:srgbClr val="182D30"/>
                </a:solidFill>
                <a:latin typeface="Arial"/>
                <a:ea typeface="Arial"/>
                <a:cs typeface="Arial"/>
              </a:rPr>
              <a:t>Fair expectations, owner preparation and constructive feedback are suggestions to develop together.</a:t>
            </a:r>
          </a:p>
        </p:txBody>
      </p:sp>
      <p:sp>
        <p:nvSpPr>
          <p:cNvPr id="24" name="">
            <a:extLst xmlns:a="http://schemas.openxmlformats.org/drawingml/2006/main">
              <a:ext uri="{FF2B5EF4-FFF2-40B4-BE49-F238E27FC236}">
                <a16:creationId xmlns:a16="http://schemas.microsoft.com/office/drawing/2014/main" id="{B6337509-7BBE-4E6C-82E0-7EE323A1CCE4}"/>
              </a:ext>
            </a:extLst>
          </p:cNvPr>
          <p:cNvSpPr>
            <a:spLocks xmlns:a="http://schemas.openxmlformats.org/drawingml/2006/main" noGrp="1"/>
          </p:cNvSpPr>
          <p:nvPr/>
        </p:nvSpPr>
        <p:spPr>
          <a:xfrm xmlns:a="http://schemas.openxmlformats.org/drawingml/2006/main">
            <a:off x="609600" y="252412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Discuss hardship and repair support</a:t>
            </a:r>
          </a:p>
        </p:txBody>
      </p:sp>
      <p:sp>
        <p:nvSpPr>
          <p:cNvPr id="25" name="">
            <a:extLst xmlns:a="http://schemas.openxmlformats.org/drawingml/2006/main">
              <a:ext uri="{FF2B5EF4-FFF2-40B4-BE49-F238E27FC236}">
                <a16:creationId xmlns:a16="http://schemas.microsoft.com/office/drawing/2014/main" id="{8D3D778D-F8F9-4A1F-806C-48F1E987BA85}"/>
              </a:ext>
            </a:extLst>
          </p:cNvPr>
          <p:cNvSpPr>
            <a:spLocks xmlns:a="http://schemas.openxmlformats.org/drawingml/2006/main" noGrp="1"/>
          </p:cNvSpPr>
          <p:nvPr/>
        </p:nvSpPr>
        <p:spPr>
          <a:xfrm xmlns:a="http://schemas.openxmlformats.org/drawingml/2006/main">
            <a:off x="4381500" y="252412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Consider hardship, inheritance, divorce and foreclosure-related circumstances. Pair upkeep with possible repair support. Existing rules and lender rights still apply.</a:t>
            </a:r>
          </a:p>
        </p:txBody>
      </p:sp>
      <p:sp>
        <p:nvSpPr>
          <p:cNvPr id="26" name="">
            <a:extLst xmlns:a="http://schemas.openxmlformats.org/drawingml/2006/main">
              <a:ext uri="{FF2B5EF4-FFF2-40B4-BE49-F238E27FC236}">
                <a16:creationId xmlns:a16="http://schemas.microsoft.com/office/drawing/2014/main" id="{66ADF675-0A6B-4F65-8955-F70659EFB5C8}"/>
              </a:ext>
            </a:extLst>
          </p:cNvPr>
          <p:cNvSpPr>
            <a:spLocks xmlns:a="http://schemas.openxmlformats.org/drawingml/2006/main" noGrp="1"/>
          </p:cNvSpPr>
          <p:nvPr/>
        </p:nvSpPr>
        <p:spPr>
          <a:xfrm xmlns:a="http://schemas.openxmlformats.org/drawingml/2006/main">
            <a:off x="609600" y="3771900"/>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Prepare owner-landlords and protect tenants</a:t>
            </a:r>
          </a:p>
        </p:txBody>
      </p:sp>
      <p:sp>
        <p:nvSpPr>
          <p:cNvPr id="27" name="">
            <a:extLst xmlns:a="http://schemas.openxmlformats.org/drawingml/2006/main">
              <a:ext uri="{FF2B5EF4-FFF2-40B4-BE49-F238E27FC236}">
                <a16:creationId xmlns:a16="http://schemas.microsoft.com/office/drawing/2014/main" id="{8FF3B0AD-BD54-4F80-B210-1871AF160502}"/>
              </a:ext>
            </a:extLst>
          </p:cNvPr>
          <p:cNvSpPr>
            <a:spLocks xmlns:a="http://schemas.openxmlformats.org/drawingml/2006/main" noGrp="1"/>
          </p:cNvSpPr>
          <p:nvPr/>
        </p:nvSpPr>
        <p:spPr>
          <a:xfrm xmlns:a="http://schemas.openxmlformats.org/drawingml/2006/main">
            <a:off x="4381500" y="3771900"/>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Explore leases, responsibilities, vacancies and repair mentoring. Include tenants; more homes do not automatically mean affordable rents.</a:t>
            </a:r>
          </a:p>
        </p:txBody>
      </p:sp>
      <p:sp>
        <p:nvSpPr>
          <p:cNvPr id="28" name="">
            <a:extLst xmlns:a="http://schemas.openxmlformats.org/drawingml/2006/main">
              <a:ext uri="{FF2B5EF4-FFF2-40B4-BE49-F238E27FC236}">
                <a16:creationId xmlns:a16="http://schemas.microsoft.com/office/drawing/2014/main" id="{8A00C234-EBED-45BB-8726-7E0EE72A326D}"/>
              </a:ext>
            </a:extLst>
          </p:cNvPr>
          <p:cNvSpPr>
            <a:spLocks xmlns:a="http://schemas.openxmlformats.org/drawingml/2006/main" noGrp="1"/>
          </p:cNvSpPr>
          <p:nvPr/>
        </p:nvSpPr>
        <p:spPr>
          <a:xfrm xmlns:a="http://schemas.openxmlformats.org/drawingml/2006/main">
            <a:off x="609600" y="5019675"/>
            <a:ext cx="34290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23BE9"/>
                </a:solidFill>
                <a:latin typeface="Arial"/>
                <a:ea typeface="Arial"/>
                <a:cs typeface="Arial"/>
              </a:defRPr>
            </a:defPPr>
            <a:lvl1pPr>
              <a:buNone/>
              <a:defRPr sz="1950" b="1">
                <a:solidFill>
                  <a:srgbClr val="123BE9"/>
                </a:solidFill>
                <a:latin typeface="Arial"/>
                <a:ea typeface="Arial"/>
                <a:cs typeface="Arial"/>
              </a:defRPr>
            </a:lvl1pPr>
            <a:lvl2pPr>
              <a:buNone/>
              <a:defRPr sz="1950" b="1">
                <a:solidFill>
                  <a:srgbClr val="123BE9"/>
                </a:solidFill>
                <a:latin typeface="Arial"/>
                <a:ea typeface="Arial"/>
                <a:cs typeface="Arial"/>
              </a:defRPr>
            </a:lvl2pPr>
            <a:lvl3pPr>
              <a:buNone/>
              <a:defRPr sz="1950" b="1">
                <a:solidFill>
                  <a:srgbClr val="123BE9"/>
                </a:solidFill>
                <a:latin typeface="Arial"/>
                <a:ea typeface="Arial"/>
                <a:cs typeface="Arial"/>
              </a:defRPr>
            </a:lvl3pPr>
            <a:lvl4pPr>
              <a:buNone/>
              <a:defRPr sz="1950" b="1">
                <a:solidFill>
                  <a:srgbClr val="123BE9"/>
                </a:solidFill>
                <a:latin typeface="Arial"/>
                <a:ea typeface="Arial"/>
                <a:cs typeface="Arial"/>
              </a:defRPr>
            </a:lvl4pPr>
            <a:lvl5pPr>
              <a:buNone/>
              <a:defRPr sz="1950" b="1">
                <a:solidFill>
                  <a:srgbClr val="123BE9"/>
                </a:solidFill>
                <a:latin typeface="Arial"/>
                <a:ea typeface="Arial"/>
                <a:cs typeface="Arial"/>
              </a:defRPr>
            </a:lvl5pPr>
            <a:lvl6pPr>
              <a:buNone/>
              <a:defRPr sz="1950" b="1">
                <a:solidFill>
                  <a:srgbClr val="123BE9"/>
                </a:solidFill>
                <a:latin typeface="Arial"/>
                <a:ea typeface="Arial"/>
                <a:cs typeface="Arial"/>
              </a:defRPr>
            </a:lvl6pPr>
            <a:lvl7pPr>
              <a:buNone/>
              <a:defRPr sz="1950" b="1">
                <a:solidFill>
                  <a:srgbClr val="123BE9"/>
                </a:solidFill>
                <a:latin typeface="Arial"/>
                <a:ea typeface="Arial"/>
                <a:cs typeface="Arial"/>
              </a:defRPr>
            </a:lvl7pPr>
            <a:lvl8pPr>
              <a:buNone/>
              <a:defRPr sz="1950" b="1">
                <a:solidFill>
                  <a:srgbClr val="123BE9"/>
                </a:solidFill>
                <a:latin typeface="Arial"/>
                <a:ea typeface="Arial"/>
                <a:cs typeface="Arial"/>
              </a:defRPr>
            </a:lvl8pPr>
            <a:lvl9pPr>
              <a:buNone/>
              <a:defRPr sz="1950" b="1">
                <a:solidFill>
                  <a:srgbClr val="123BE9"/>
                </a:solidFill>
                <a:latin typeface="Arial"/>
                <a:ea typeface="Arial"/>
                <a:cs typeface="Arial"/>
              </a:defRPr>
            </a:lvl9pPr>
          </a:lstStyle>
          <a:p xmlns:a="http://schemas.openxmlformats.org/drawingml/2006/main">
            <a:pPr>
              <a:buNone/>
              <a:defRPr sz="1950" b="1">
                <a:solidFill>
                  <a:srgbClr val="123BE9"/>
                </a:solidFill>
                <a:latin typeface="Arial"/>
                <a:ea typeface="Arial"/>
                <a:cs typeface="Arial"/>
              </a:defRPr>
            </a:pPr>
            <a:r>
              <a:rPr sz="1950" b="1">
                <a:solidFill>
                  <a:srgbClr val="123BE9"/>
                </a:solidFill>
                <a:latin typeface="Arial"/>
                <a:ea typeface="Arial"/>
                <a:cs typeface="Arial"/>
              </a:rPr>
              <a:t>Make the feedback useful and reachable</a:t>
            </a:r>
          </a:p>
        </p:txBody>
      </p:sp>
      <p:sp>
        <p:nvSpPr>
          <p:cNvPr id="29" name="">
            <a:extLst xmlns:a="http://schemas.openxmlformats.org/drawingml/2006/main">
              <a:ext uri="{FF2B5EF4-FFF2-40B4-BE49-F238E27FC236}">
                <a16:creationId xmlns:a16="http://schemas.microsoft.com/office/drawing/2014/main" id="{884F1F95-5284-4BD8-9AB2-0598EBEB69BF}"/>
              </a:ext>
            </a:extLst>
          </p:cNvPr>
          <p:cNvSpPr>
            <a:spLocks xmlns:a="http://schemas.openxmlformats.org/drawingml/2006/main" noGrp="1"/>
          </p:cNvSpPr>
          <p:nvPr/>
        </p:nvSpPr>
        <p:spPr>
          <a:xfrm xmlns:a="http://schemas.openxmlformats.org/drawingml/2006/main">
            <a:off x="4381500" y="5019675"/>
            <a:ext cx="71247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Seek sourced corrections and ideas through neighborhood groups, meetings, accessible formats and infill@simionmgmt.com. Record responses.</a:t>
            </a:r>
          </a:p>
        </p:txBody>
      </p:sp>
      <p:sp>
        <p:nvSpPr>
          <p:cNvPr id="30" name="">
            <a:extLst xmlns:a="http://schemas.openxmlformats.org/drawingml/2006/main">
              <a:ext uri="{FF2B5EF4-FFF2-40B4-BE49-F238E27FC236}">
                <a16:creationId xmlns:a16="http://schemas.microsoft.com/office/drawing/2014/main" id="{5037C550-4012-4327-A692-73B336FC6BE5}"/>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31" name="">
            <a:extLst xmlns:a="http://schemas.openxmlformats.org/drawingml/2006/main">
              <a:ext uri="{FF2B5EF4-FFF2-40B4-BE49-F238E27FC236}">
                <a16:creationId xmlns:a16="http://schemas.microsoft.com/office/drawing/2014/main" id="{35E9DF31-F291-45CF-A285-479200E7E43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26</a:t>
            </a:r>
          </a:p>
        </p:txBody>
      </p:sp>
    </p:spTree>
    <p:extLst>
      <p:ext uri="{BB962C8B-B14F-4D97-AF65-F5344CB8AC3E}">
        <p14:creationId xmlns:p14="http://schemas.microsoft.com/office/powerpoint/2010/main" val="337628506"/>
      </p:ext>
    </p:extLst>
  </p:cSld>
</p:sld>
</file>

<file path=ppt/slides/slide27.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C02949E-011F-44F6-AB28-2400150A6B61}"/>
              </a:ext>
            </a:extLst>
          </p:cNvPr>
          <p:cNvPicPr>
            <a:picLocks xmlns:a="http://schemas.openxmlformats.org/drawingml/2006/main" noChangeAspect="1"/>
          </p:cNvPicPr>
          <p:nvPr/>
        </p:nvPicPr>
        <p:blipFill>
          <a:blip xmlns:r="http://schemas.openxmlformats.org/officeDocument/2006/relationships" xmlns:a="http://schemas.openxmlformats.org/drawingml/2006/main" r:embed="Rc6b2454796214b6b"/>
          <a:srcRect xmlns:a="http://schemas.openxmlformats.org/drawingml/2006/main" l="23435" t="0" r="23435" b="0"/>
          <a:stretch xmlns:a="http://schemas.openxmlformats.org/drawingml/2006/main">
            <a:fillRect l="0" t="0" r="0" b="0"/>
          </a:stretch>
        </p:blipFill>
        <p:spPr>
          <a:xfrm xmlns:a="http://schemas.openxmlformats.org/drawingml/2006/main">
            <a:off x="7334250" y="0"/>
            <a:ext cx="48577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F34175C-DAF7-4560-9939-748577648870}"/>
              </a:ext>
            </a:extLst>
          </p:cNvPr>
          <p:cNvSpPr>
            <a:spLocks xmlns:a="http://schemas.openxmlformats.org/drawingml/2006/main" noGrp="1"/>
          </p:cNvSpPr>
          <p:nvPr/>
        </p:nvSpPr>
        <p:spPr>
          <a:xfrm xmlns:a="http://schemas.openxmlformats.org/drawingml/2006/main">
            <a:off x="0" y="0"/>
            <a:ext cx="7334250" cy="6858000"/>
          </a:xfrm>
          <a:prstGeom xmlns:a="http://schemas.openxmlformats.org/drawingml/2006/main" prst="rect">
            <a:avLst/>
          </a:prstGeom>
          <a:solidFill xmlns:a="http://schemas.openxmlformats.org/drawingml/2006/main">
            <a:srgbClr val="182D30"/>
          </a:solidFill>
          <a:ln xmlns:a="http://schemas.openxmlformats.org/drawingml/2006/main" w="0">
            <a:noFill/>
          </a:ln>
        </p:spPr>
        <p:txBody>
          <a:bodyPr xmlns:a="http://schemas.openxmlformats.org/drawingml/2006/main"/>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CC6F1B0A-7F54-4790-BEF3-1A1897CDE391}"/>
              </a:ext>
            </a:extLst>
          </p:cNvPr>
          <p:cNvSpPr>
            <a:spLocks xmlns:a="http://schemas.openxmlformats.org/drawingml/2006/main" noGrp="1"/>
          </p:cNvSpPr>
          <p:nvPr/>
        </p:nvSpPr>
        <p:spPr>
          <a:xfrm xmlns:a="http://schemas.openxmlformats.org/drawingml/2006/main">
            <a:off x="571500" y="609600"/>
            <a:ext cx="6096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1">
                <a:solidFill>
                  <a:srgbClr val="B88948"/>
                </a:solidFill>
                <a:latin typeface="Arial"/>
                <a:ea typeface="Arial"/>
                <a:cs typeface="Arial"/>
              </a:defRPr>
            </a:defPPr>
            <a:lvl1pPr>
              <a:buNone/>
              <a:defRPr sz="1650" b="1">
                <a:solidFill>
                  <a:srgbClr val="B88948"/>
                </a:solidFill>
                <a:latin typeface="Arial"/>
                <a:ea typeface="Arial"/>
                <a:cs typeface="Arial"/>
              </a:defRPr>
            </a:lvl1pPr>
            <a:lvl2pPr>
              <a:buNone/>
              <a:defRPr sz="1650" b="1">
                <a:solidFill>
                  <a:srgbClr val="B88948"/>
                </a:solidFill>
                <a:latin typeface="Arial"/>
                <a:ea typeface="Arial"/>
                <a:cs typeface="Arial"/>
              </a:defRPr>
            </a:lvl2pPr>
            <a:lvl3pPr>
              <a:buNone/>
              <a:defRPr sz="1650" b="1">
                <a:solidFill>
                  <a:srgbClr val="B88948"/>
                </a:solidFill>
                <a:latin typeface="Arial"/>
                <a:ea typeface="Arial"/>
                <a:cs typeface="Arial"/>
              </a:defRPr>
            </a:lvl3pPr>
            <a:lvl4pPr>
              <a:buNone/>
              <a:defRPr sz="1650" b="1">
                <a:solidFill>
                  <a:srgbClr val="B88948"/>
                </a:solidFill>
                <a:latin typeface="Arial"/>
                <a:ea typeface="Arial"/>
                <a:cs typeface="Arial"/>
              </a:defRPr>
            </a:lvl4pPr>
            <a:lvl5pPr>
              <a:buNone/>
              <a:defRPr sz="1650" b="1">
                <a:solidFill>
                  <a:srgbClr val="B88948"/>
                </a:solidFill>
                <a:latin typeface="Arial"/>
                <a:ea typeface="Arial"/>
                <a:cs typeface="Arial"/>
              </a:defRPr>
            </a:lvl5pPr>
            <a:lvl6pPr>
              <a:buNone/>
              <a:defRPr sz="1650" b="1">
                <a:solidFill>
                  <a:srgbClr val="B88948"/>
                </a:solidFill>
                <a:latin typeface="Arial"/>
                <a:ea typeface="Arial"/>
                <a:cs typeface="Arial"/>
              </a:defRPr>
            </a:lvl6pPr>
            <a:lvl7pPr>
              <a:buNone/>
              <a:defRPr sz="1650" b="1">
                <a:solidFill>
                  <a:srgbClr val="B88948"/>
                </a:solidFill>
                <a:latin typeface="Arial"/>
                <a:ea typeface="Arial"/>
                <a:cs typeface="Arial"/>
              </a:defRPr>
            </a:lvl7pPr>
            <a:lvl8pPr>
              <a:buNone/>
              <a:defRPr sz="1650" b="1">
                <a:solidFill>
                  <a:srgbClr val="B88948"/>
                </a:solidFill>
                <a:latin typeface="Arial"/>
                <a:ea typeface="Arial"/>
                <a:cs typeface="Arial"/>
              </a:defRPr>
            </a:lvl8pPr>
            <a:lvl9pPr>
              <a:buNone/>
              <a:defRPr sz="1650" b="1">
                <a:solidFill>
                  <a:srgbClr val="B88948"/>
                </a:solidFill>
                <a:latin typeface="Arial"/>
                <a:ea typeface="Arial"/>
                <a:cs typeface="Arial"/>
              </a:defRPr>
            </a:lvl9pPr>
          </a:lstStyle>
          <a:p xmlns:a="http://schemas.openxmlformats.org/drawingml/2006/main">
            <a:pPr>
              <a:buNone/>
              <a:defRPr sz="1650" b="1">
                <a:solidFill>
                  <a:srgbClr val="B88948"/>
                </a:solidFill>
                <a:latin typeface="Arial"/>
                <a:ea typeface="Arial"/>
                <a:cs typeface="Arial"/>
              </a:defRPr>
            </a:pPr>
            <a:r>
              <a:rPr sz="1650" b="1">
                <a:solidFill>
                  <a:srgbClr val="B88948"/>
                </a:solidFill>
                <a:latin typeface="Arial"/>
                <a:ea typeface="Arial"/>
                <a:cs typeface="Arial"/>
              </a:rPr>
              <a:t>LET'S EXAMINE THE OPPORTUNITY.</a:t>
            </a:r>
          </a:p>
        </p:txBody>
      </p:sp>
      <p:sp>
        <p:nvSpPr>
          <p:cNvPr id="4" name="">
            <a:extLst xmlns:a="http://schemas.openxmlformats.org/drawingml/2006/main">
              <a:ext uri="{FF2B5EF4-FFF2-40B4-BE49-F238E27FC236}">
                <a16:creationId xmlns:a16="http://schemas.microsoft.com/office/drawing/2014/main" id="{609B3A3A-9DD0-49FE-902D-9D911235E640}"/>
              </a:ext>
            </a:extLst>
          </p:cNvPr>
          <p:cNvSpPr>
            <a:spLocks xmlns:a="http://schemas.openxmlformats.org/drawingml/2006/main" noGrp="1"/>
          </p:cNvSpPr>
          <p:nvPr/>
        </p:nvSpPr>
        <p:spPr>
          <a:xfrm xmlns:a="http://schemas.openxmlformats.org/drawingml/2006/main">
            <a:off x="571500" y="1581150"/>
            <a:ext cx="6191250"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FFFFFF"/>
                </a:solidFill>
                <a:latin typeface="Arial"/>
                <a:ea typeface="Arial"/>
                <a:cs typeface="Arial"/>
              </a:defRPr>
            </a:defPPr>
            <a:lvl1pPr>
              <a:buNone/>
              <a:defRPr sz="3600" b="1">
                <a:solidFill>
                  <a:srgbClr val="FFFFFF"/>
                </a:solidFill>
                <a:latin typeface="Arial"/>
                <a:ea typeface="Arial"/>
                <a:cs typeface="Arial"/>
              </a:defRPr>
            </a:lvl1pPr>
            <a:lvl2pPr>
              <a:buNone/>
              <a:defRPr sz="3600" b="1">
                <a:solidFill>
                  <a:srgbClr val="FFFFFF"/>
                </a:solidFill>
                <a:latin typeface="Arial"/>
                <a:ea typeface="Arial"/>
                <a:cs typeface="Arial"/>
              </a:defRPr>
            </a:lvl2pPr>
            <a:lvl3pPr>
              <a:buNone/>
              <a:defRPr sz="3600" b="1">
                <a:solidFill>
                  <a:srgbClr val="FFFFFF"/>
                </a:solidFill>
                <a:latin typeface="Arial"/>
                <a:ea typeface="Arial"/>
                <a:cs typeface="Arial"/>
              </a:defRPr>
            </a:lvl3pPr>
            <a:lvl4pPr>
              <a:buNone/>
              <a:defRPr sz="3600" b="1">
                <a:solidFill>
                  <a:srgbClr val="FFFFFF"/>
                </a:solidFill>
                <a:latin typeface="Arial"/>
                <a:ea typeface="Arial"/>
                <a:cs typeface="Arial"/>
              </a:defRPr>
            </a:lvl4pPr>
            <a:lvl5pPr>
              <a:buNone/>
              <a:defRPr sz="3600" b="1">
                <a:solidFill>
                  <a:srgbClr val="FFFFFF"/>
                </a:solidFill>
                <a:latin typeface="Arial"/>
                <a:ea typeface="Arial"/>
                <a:cs typeface="Arial"/>
              </a:defRPr>
            </a:lvl5pPr>
            <a:lvl6pPr>
              <a:buNone/>
              <a:defRPr sz="3600" b="1">
                <a:solidFill>
                  <a:srgbClr val="FFFFFF"/>
                </a:solidFill>
                <a:latin typeface="Arial"/>
                <a:ea typeface="Arial"/>
                <a:cs typeface="Arial"/>
              </a:defRPr>
            </a:lvl6pPr>
            <a:lvl7pPr>
              <a:buNone/>
              <a:defRPr sz="3600" b="1">
                <a:solidFill>
                  <a:srgbClr val="FFFFFF"/>
                </a:solidFill>
                <a:latin typeface="Arial"/>
                <a:ea typeface="Arial"/>
                <a:cs typeface="Arial"/>
              </a:defRPr>
            </a:lvl7pPr>
            <a:lvl8pPr>
              <a:buNone/>
              <a:defRPr sz="3600" b="1">
                <a:solidFill>
                  <a:srgbClr val="FFFFFF"/>
                </a:solidFill>
                <a:latin typeface="Arial"/>
                <a:ea typeface="Arial"/>
                <a:cs typeface="Arial"/>
              </a:defRPr>
            </a:lvl8pPr>
            <a:lvl9pPr>
              <a:buNone/>
              <a:defRPr sz="3600" b="1">
                <a:solidFill>
                  <a:srgbClr val="FFFFFF"/>
                </a:solidFill>
                <a:latin typeface="Arial"/>
                <a:ea typeface="Arial"/>
                <a:cs typeface="Arial"/>
              </a:defRPr>
            </a:lvl9pPr>
          </a:lstStyle>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An Albany perspective.</a:t>
            </a:r>
          </a:p>
          <a:p xmlns:a="http://schemas.openxmlformats.org/drawingml/2006/main">
            <a:pPr>
              <a:buNone/>
              <a:defRPr sz="3600" b="1">
                <a:solidFill>
                  <a:srgbClr val="FFFFFF"/>
                </a:solidFill>
                <a:latin typeface="Arial"/>
                <a:ea typeface="Arial"/>
                <a:cs typeface="Arial"/>
              </a:defRPr>
            </a:pPr>
            <a:r>
              <a:rPr sz="3600" b="1">
                <a:solidFill>
                  <a:srgbClr val="FFFFFF"/>
                </a:solidFill>
                <a:latin typeface="Arial"/>
                <a:ea typeface="Arial"/>
                <a:cs typeface="Arial"/>
              </a:rPr>
              <a:t>A future worth discussing.</a:t>
            </a:r>
          </a:p>
        </p:txBody>
      </p:sp>
      <p:sp>
        <p:nvSpPr>
          <p:cNvPr id="5" name="">
            <a:extLst xmlns:a="http://schemas.openxmlformats.org/drawingml/2006/main">
              <a:ext uri="{FF2B5EF4-FFF2-40B4-BE49-F238E27FC236}">
                <a16:creationId xmlns:a16="http://schemas.microsoft.com/office/drawing/2014/main" id="{83802D31-7CB9-4503-937F-40CB14CA3938}"/>
              </a:ext>
            </a:extLst>
          </p:cNvPr>
          <p:cNvSpPr>
            <a:spLocks xmlns:a="http://schemas.openxmlformats.org/drawingml/2006/main" noGrp="1"/>
          </p:cNvSpPr>
          <p:nvPr/>
        </p:nvSpPr>
        <p:spPr>
          <a:xfrm xmlns:a="http://schemas.openxmlformats.org/drawingml/2006/main">
            <a:off x="571500" y="3514725"/>
            <a:ext cx="6048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buNone/>
              <a:defRPr sz="2100" b="0">
                <a:solidFill>
                  <a:srgbClr val="FFFFFF"/>
                </a:solidFill>
                <a:latin typeface="Arial"/>
                <a:ea typeface="Arial"/>
                <a:cs typeface="Arial"/>
              </a:defRPr>
            </a:lvl1pPr>
            <a:lvl2pPr>
              <a:buNone/>
              <a:defRPr sz="2100" b="0">
                <a:solidFill>
                  <a:srgbClr val="FFFFFF"/>
                </a:solidFill>
                <a:latin typeface="Arial"/>
                <a:ea typeface="Arial"/>
                <a:cs typeface="Arial"/>
              </a:defRPr>
            </a:lvl2pPr>
            <a:lvl3pPr>
              <a:buNone/>
              <a:defRPr sz="2100" b="0">
                <a:solidFill>
                  <a:srgbClr val="FFFFFF"/>
                </a:solidFill>
                <a:latin typeface="Arial"/>
                <a:ea typeface="Arial"/>
                <a:cs typeface="Arial"/>
              </a:defRPr>
            </a:lvl3pPr>
            <a:lvl4pPr>
              <a:buNone/>
              <a:defRPr sz="2100" b="0">
                <a:solidFill>
                  <a:srgbClr val="FFFFFF"/>
                </a:solidFill>
                <a:latin typeface="Arial"/>
                <a:ea typeface="Arial"/>
                <a:cs typeface="Arial"/>
              </a:defRPr>
            </a:lvl4pPr>
            <a:lvl5pPr>
              <a:buNone/>
              <a:defRPr sz="2100" b="0">
                <a:solidFill>
                  <a:srgbClr val="FFFFFF"/>
                </a:solidFill>
                <a:latin typeface="Arial"/>
                <a:ea typeface="Arial"/>
                <a:cs typeface="Arial"/>
              </a:defRPr>
            </a:lvl5pPr>
            <a:lvl6pPr>
              <a:buNone/>
              <a:defRPr sz="2100" b="0">
                <a:solidFill>
                  <a:srgbClr val="FFFFFF"/>
                </a:solidFill>
                <a:latin typeface="Arial"/>
                <a:ea typeface="Arial"/>
                <a:cs typeface="Arial"/>
              </a:defRPr>
            </a:lvl6pPr>
            <a:lvl7pPr>
              <a:buNone/>
              <a:defRPr sz="2100" b="0">
                <a:solidFill>
                  <a:srgbClr val="FFFFFF"/>
                </a:solidFill>
                <a:latin typeface="Arial"/>
                <a:ea typeface="Arial"/>
                <a:cs typeface="Arial"/>
              </a:defRPr>
            </a:lvl7pPr>
            <a:lvl8pPr>
              <a:buNone/>
              <a:defRPr sz="2100" b="0">
                <a:solidFill>
                  <a:srgbClr val="FFFFFF"/>
                </a:solidFill>
                <a:latin typeface="Arial"/>
                <a:ea typeface="Arial"/>
                <a:cs typeface="Arial"/>
              </a:defRPr>
            </a:lvl8pPr>
            <a:lvl9pPr>
              <a:buNone/>
              <a:defRPr sz="2100" b="0">
                <a:solidFill>
                  <a:srgbClr val="FFFFFF"/>
                </a:solidFill>
                <a:latin typeface="Arial"/>
                <a:ea typeface="Arial"/>
                <a:cs typeface="Arial"/>
              </a:defRPr>
            </a:lvl9pPr>
          </a:lstStyle>
          <a:p xmlns:a="http://schemas.openxmlformats.org/drawingml/2006/main">
            <a:pPr>
              <a:buNone/>
              <a:defRPr sz="2100" b="0">
                <a:solidFill>
                  <a:srgbClr val="FFFFFF"/>
                </a:solidFill>
                <a:latin typeface="Arial"/>
                <a:ea typeface="Arial"/>
                <a:cs typeface="Arial"/>
              </a:defRPr>
            </a:pPr>
            <a:r>
              <a:rPr sz="2100" b="0">
                <a:solidFill>
                  <a:srgbClr val="FFFFFF"/>
                </a:solidFill>
                <a:latin typeface="Arial"/>
                <a:ea typeface="Arial"/>
                <a:cs typeface="Arial"/>
              </a:rPr>
              <a:t>Where could these ideas complement Albany’s housing and neighborhood priorities? Which existing efforts would be most useful to learn from?</a:t>
            </a:r>
          </a:p>
        </p:txBody>
      </p:sp>
      <p:sp>
        <p:nvSpPr>
          <p:cNvPr id="6" name="">
            <a:extLst xmlns:a="http://schemas.openxmlformats.org/drawingml/2006/main">
              <a:ext uri="{FF2B5EF4-FFF2-40B4-BE49-F238E27FC236}">
                <a16:creationId xmlns:a16="http://schemas.microsoft.com/office/drawing/2014/main" id="{13E96808-DE68-4ED2-AD8A-8DB3A44339D0}"/>
              </a:ext>
            </a:extLst>
          </p:cNvPr>
          <p:cNvSpPr>
            <a:spLocks xmlns:a="http://schemas.openxmlformats.org/drawingml/2006/main" noGrp="1"/>
          </p:cNvSpPr>
          <p:nvPr/>
        </p:nvSpPr>
        <p:spPr>
          <a:xfrm xmlns:a="http://schemas.openxmlformats.org/drawingml/2006/main">
            <a:off x="571500" y="5267325"/>
            <a:ext cx="5953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FFFFFF"/>
                </a:solidFill>
                <a:latin typeface="Arial"/>
                <a:ea typeface="Arial"/>
                <a:cs typeface="Arial"/>
              </a:defRPr>
            </a:defPPr>
            <a:lvl1pPr>
              <a:buNone/>
              <a:defRPr sz="1875" b="1">
                <a:solidFill>
                  <a:srgbClr val="FFFFFF"/>
                </a:solidFill>
                <a:latin typeface="Arial"/>
                <a:ea typeface="Arial"/>
                <a:cs typeface="Arial"/>
              </a:defRPr>
            </a:lvl1pPr>
            <a:lvl2pPr>
              <a:buNone/>
              <a:defRPr sz="1875" b="1">
                <a:solidFill>
                  <a:srgbClr val="FFFFFF"/>
                </a:solidFill>
                <a:latin typeface="Arial"/>
                <a:ea typeface="Arial"/>
                <a:cs typeface="Arial"/>
              </a:defRPr>
            </a:lvl2pPr>
            <a:lvl3pPr>
              <a:buNone/>
              <a:defRPr sz="1875" b="1">
                <a:solidFill>
                  <a:srgbClr val="FFFFFF"/>
                </a:solidFill>
                <a:latin typeface="Arial"/>
                <a:ea typeface="Arial"/>
                <a:cs typeface="Arial"/>
              </a:defRPr>
            </a:lvl3pPr>
            <a:lvl4pPr>
              <a:buNone/>
              <a:defRPr sz="1875" b="1">
                <a:solidFill>
                  <a:srgbClr val="FFFFFF"/>
                </a:solidFill>
                <a:latin typeface="Arial"/>
                <a:ea typeface="Arial"/>
                <a:cs typeface="Arial"/>
              </a:defRPr>
            </a:lvl4pPr>
            <a:lvl5pPr>
              <a:buNone/>
              <a:defRPr sz="1875" b="1">
                <a:solidFill>
                  <a:srgbClr val="FFFFFF"/>
                </a:solidFill>
                <a:latin typeface="Arial"/>
                <a:ea typeface="Arial"/>
                <a:cs typeface="Arial"/>
              </a:defRPr>
            </a:lvl5pPr>
            <a:lvl6pPr>
              <a:buNone/>
              <a:defRPr sz="1875" b="1">
                <a:solidFill>
                  <a:srgbClr val="FFFFFF"/>
                </a:solidFill>
                <a:latin typeface="Arial"/>
                <a:ea typeface="Arial"/>
                <a:cs typeface="Arial"/>
              </a:defRPr>
            </a:lvl6pPr>
            <a:lvl7pPr>
              <a:buNone/>
              <a:defRPr sz="1875" b="1">
                <a:solidFill>
                  <a:srgbClr val="FFFFFF"/>
                </a:solidFill>
                <a:latin typeface="Arial"/>
                <a:ea typeface="Arial"/>
                <a:cs typeface="Arial"/>
              </a:defRPr>
            </a:lvl7pPr>
            <a:lvl8pPr>
              <a:buNone/>
              <a:defRPr sz="1875" b="1">
                <a:solidFill>
                  <a:srgbClr val="FFFFFF"/>
                </a:solidFill>
                <a:latin typeface="Arial"/>
                <a:ea typeface="Arial"/>
                <a:cs typeface="Arial"/>
              </a:defRPr>
            </a:lvl8pPr>
            <a:lvl9pPr>
              <a:buNone/>
              <a:defRPr sz="1875" b="1">
                <a:solidFill>
                  <a:srgbClr val="FFFFFF"/>
                </a:solidFill>
                <a:latin typeface="Arial"/>
                <a:ea typeface="Arial"/>
                <a:cs typeface="Arial"/>
              </a:defRPr>
            </a:lvl9pPr>
          </a:lstStyle>
          <a:p xmlns:a="http://schemas.openxmlformats.org/drawingml/2006/main">
            <a:pPr>
              <a:buNone/>
              <a:defRPr sz="1875" b="1">
                <a:solidFill>
                  <a:srgbClr val="FFFFFF"/>
                </a:solidFill>
                <a:latin typeface="Arial"/>
                <a:ea typeface="Arial"/>
                <a:cs typeface="Arial"/>
              </a:defRPr>
            </a:pPr>
            <a:r>
              <a:rPr sz="1875" b="1">
                <a:solidFill>
                  <a:srgbClr val="FFFFFF"/>
                </a:solidFill>
                <a:latin typeface="Arial"/>
                <a:ea typeface="Arial"/>
                <a:cs typeface="Arial"/>
              </a:rPr>
              <a:t>Garry Holmes</a:t>
            </a:r>
          </a:p>
          <a:p xmlns:a="http://schemas.openxmlformats.org/drawingml/2006/main">
            <a:pPr>
              <a:buNone/>
              <a:defRPr sz="1875" b="1">
                <a:solidFill>
                  <a:srgbClr val="FFFFFF"/>
                </a:solidFill>
                <a:latin typeface="Arial"/>
                <a:ea typeface="Arial"/>
                <a:cs typeface="Arial"/>
              </a:defRPr>
            </a:pPr>
            <a:r>
              <a:rPr sz="1875" b="1">
                <a:solidFill>
                  <a:srgbClr val="FFFFFF"/>
                </a:solidFill>
                <a:latin typeface="Arial"/>
                <a:ea typeface="Arial"/>
                <a:cs typeface="Arial"/>
              </a:rPr>
              <a:t>infill@simionmgmt.com</a:t>
            </a:r>
          </a:p>
        </p:txBody>
      </p:sp>
      <p:sp>
        <p:nvSpPr>
          <p:cNvPr id="7" name="">
            <a:extLst xmlns:a="http://schemas.openxmlformats.org/drawingml/2006/main">
              <a:ext uri="{FF2B5EF4-FFF2-40B4-BE49-F238E27FC236}">
                <a16:creationId xmlns:a16="http://schemas.microsoft.com/office/drawing/2014/main" id="{95668CFA-4D69-4297-8498-B37CF3372CF8}"/>
              </a:ext>
            </a:extLst>
          </p:cNvPr>
          <p:cNvSpPr>
            <a:spLocks xmlns:a="http://schemas.openxmlformats.org/drawingml/2006/main" noGrp="1"/>
          </p:cNvSpPr>
          <p:nvPr/>
        </p:nvSpPr>
        <p:spPr>
          <a:xfrm xmlns:a="http://schemas.openxmlformats.org/drawingml/2006/main">
            <a:off x="571500" y="6191250"/>
            <a:ext cx="6096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FFFFFF"/>
                </a:solidFill>
                <a:latin typeface="Arial"/>
                <a:ea typeface="Arial"/>
                <a:cs typeface="Arial"/>
              </a:defRPr>
            </a:defPPr>
            <a:lvl1pPr>
              <a:buNone/>
              <a:defRPr sz="1125" b="0">
                <a:solidFill>
                  <a:srgbClr val="FFFFFF"/>
                </a:solidFill>
                <a:latin typeface="Arial"/>
                <a:ea typeface="Arial"/>
                <a:cs typeface="Arial"/>
              </a:defRPr>
            </a:lvl1pPr>
            <a:lvl2pPr>
              <a:buNone/>
              <a:defRPr sz="1125" b="0">
                <a:solidFill>
                  <a:srgbClr val="FFFFFF"/>
                </a:solidFill>
                <a:latin typeface="Arial"/>
                <a:ea typeface="Arial"/>
                <a:cs typeface="Arial"/>
              </a:defRPr>
            </a:lvl2pPr>
            <a:lvl3pPr>
              <a:buNone/>
              <a:defRPr sz="1125" b="0">
                <a:solidFill>
                  <a:srgbClr val="FFFFFF"/>
                </a:solidFill>
                <a:latin typeface="Arial"/>
                <a:ea typeface="Arial"/>
                <a:cs typeface="Arial"/>
              </a:defRPr>
            </a:lvl3pPr>
            <a:lvl4pPr>
              <a:buNone/>
              <a:defRPr sz="1125" b="0">
                <a:solidFill>
                  <a:srgbClr val="FFFFFF"/>
                </a:solidFill>
                <a:latin typeface="Arial"/>
                <a:ea typeface="Arial"/>
                <a:cs typeface="Arial"/>
              </a:defRPr>
            </a:lvl4pPr>
            <a:lvl5pPr>
              <a:buNone/>
              <a:defRPr sz="1125" b="0">
                <a:solidFill>
                  <a:srgbClr val="FFFFFF"/>
                </a:solidFill>
                <a:latin typeface="Arial"/>
                <a:ea typeface="Arial"/>
                <a:cs typeface="Arial"/>
              </a:defRPr>
            </a:lvl5pPr>
            <a:lvl6pPr>
              <a:buNone/>
              <a:defRPr sz="1125" b="0">
                <a:solidFill>
                  <a:srgbClr val="FFFFFF"/>
                </a:solidFill>
                <a:latin typeface="Arial"/>
                <a:ea typeface="Arial"/>
                <a:cs typeface="Arial"/>
              </a:defRPr>
            </a:lvl6pPr>
            <a:lvl7pPr>
              <a:buNone/>
              <a:defRPr sz="1125" b="0">
                <a:solidFill>
                  <a:srgbClr val="FFFFFF"/>
                </a:solidFill>
                <a:latin typeface="Arial"/>
                <a:ea typeface="Arial"/>
                <a:cs typeface="Arial"/>
              </a:defRPr>
            </a:lvl7pPr>
            <a:lvl8pPr>
              <a:buNone/>
              <a:defRPr sz="1125" b="0">
                <a:solidFill>
                  <a:srgbClr val="FFFFFF"/>
                </a:solidFill>
                <a:latin typeface="Arial"/>
                <a:ea typeface="Arial"/>
                <a:cs typeface="Arial"/>
              </a:defRPr>
            </a:lvl8pPr>
            <a:lvl9pPr>
              <a:buNone/>
              <a:defRPr sz="1125" b="0">
                <a:solidFill>
                  <a:srgbClr val="FFFFFF"/>
                </a:solidFill>
                <a:latin typeface="Arial"/>
                <a:ea typeface="Arial"/>
                <a:cs typeface="Arial"/>
              </a:defRPr>
            </a:lvl9pPr>
          </a:lstStyle>
          <a:p xmlns:a="http://schemas.openxmlformats.org/drawingml/2006/main">
            <a:pPr>
              <a:buNone/>
              <a:defRPr sz="1125" b="0">
                <a:solidFill>
                  <a:srgbClr val="FFFFFF"/>
                </a:solidFill>
                <a:latin typeface="Arial"/>
                <a:ea typeface="Arial"/>
                <a:cs typeface="Arial"/>
              </a:defRPr>
            </a:pPr>
            <a:r>
              <a:rPr sz="1125" b="0">
                <a:solidFill>
                  <a:srgbClr val="FFFFFF"/>
                </a:solidFill>
                <a:latin typeface="Arial"/>
                <a:ea typeface="Arial"/>
                <a:cs typeface="Arial"/>
              </a:rPr>
              <a:t>Garry Holmes | An Albany native sharing ideas for the city’s future.</a:t>
            </a:r>
          </a:p>
        </p:txBody>
      </p:sp>
    </p:spTree>
    <p:extLst>
      <p:ext uri="{BB962C8B-B14F-4D97-AF65-F5344CB8AC3E}">
        <p14:creationId xmlns:p14="http://schemas.microsoft.com/office/powerpoint/2010/main" val="831837160"/>
      </p:ext>
    </p:extLst>
  </p:cSld>
</p:sld>
</file>

<file path=ppt/slides/slide28.xml><?xml version="1.0" encoding="utf-8"?>
<p:sld xmlns:p="http://schemas.openxmlformats.org/presentationml/2006/main">
  <p:cSld>
    <p:bg>
      <p:bgPr>
        <a:solidFill xmlns:a="http://schemas.openxmlformats.org/drawingml/2006/main">
          <a:srgbClr val="F7F4E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81169E5-A333-4AFC-855A-7AA9C13BF5FA}"/>
              </a:ext>
            </a:extLst>
          </p:cNvPr>
          <p:cNvSpPr>
            <a:spLocks xmlns:a="http://schemas.openxmlformats.org/drawingml/2006/main" noGrp="1"/>
          </p:cNvSpPr>
          <p:nvPr/>
        </p:nvSpPr>
        <p:spPr>
          <a:xfrm xmlns:a="http://schemas.openxmlformats.org/drawingml/2006/main">
            <a:off x="609600" y="4191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82D30"/>
                </a:solidFill>
                <a:latin typeface="Arial"/>
                <a:ea typeface="Arial"/>
                <a:cs typeface="Arial"/>
              </a:defRPr>
            </a:defPPr>
            <a:lvl1pPr>
              <a:buNone/>
              <a:defRPr sz="3300" b="1">
                <a:solidFill>
                  <a:srgbClr val="182D30"/>
                </a:solidFill>
                <a:latin typeface="Arial"/>
                <a:ea typeface="Arial"/>
                <a:cs typeface="Arial"/>
              </a:defRPr>
            </a:lvl1pPr>
            <a:lvl2pPr>
              <a:buNone/>
              <a:defRPr sz="3300" b="1">
                <a:solidFill>
                  <a:srgbClr val="182D30"/>
                </a:solidFill>
                <a:latin typeface="Arial"/>
                <a:ea typeface="Arial"/>
                <a:cs typeface="Arial"/>
              </a:defRPr>
            </a:lvl2pPr>
            <a:lvl3pPr>
              <a:buNone/>
              <a:defRPr sz="3300" b="1">
                <a:solidFill>
                  <a:srgbClr val="182D30"/>
                </a:solidFill>
                <a:latin typeface="Arial"/>
                <a:ea typeface="Arial"/>
                <a:cs typeface="Arial"/>
              </a:defRPr>
            </a:lvl3pPr>
            <a:lvl4pPr>
              <a:buNone/>
              <a:defRPr sz="3300" b="1">
                <a:solidFill>
                  <a:srgbClr val="182D30"/>
                </a:solidFill>
                <a:latin typeface="Arial"/>
                <a:ea typeface="Arial"/>
                <a:cs typeface="Arial"/>
              </a:defRPr>
            </a:lvl4pPr>
            <a:lvl5pPr>
              <a:buNone/>
              <a:defRPr sz="3300" b="1">
                <a:solidFill>
                  <a:srgbClr val="182D30"/>
                </a:solidFill>
                <a:latin typeface="Arial"/>
                <a:ea typeface="Arial"/>
                <a:cs typeface="Arial"/>
              </a:defRPr>
            </a:lvl5pPr>
            <a:lvl6pPr>
              <a:buNone/>
              <a:defRPr sz="3300" b="1">
                <a:solidFill>
                  <a:srgbClr val="182D30"/>
                </a:solidFill>
                <a:latin typeface="Arial"/>
                <a:ea typeface="Arial"/>
                <a:cs typeface="Arial"/>
              </a:defRPr>
            </a:lvl6pPr>
            <a:lvl7pPr>
              <a:buNone/>
              <a:defRPr sz="3300" b="1">
                <a:solidFill>
                  <a:srgbClr val="182D30"/>
                </a:solidFill>
                <a:latin typeface="Arial"/>
                <a:ea typeface="Arial"/>
                <a:cs typeface="Arial"/>
              </a:defRPr>
            </a:lvl7pPr>
            <a:lvl8pPr>
              <a:buNone/>
              <a:defRPr sz="3300" b="1">
                <a:solidFill>
                  <a:srgbClr val="182D30"/>
                </a:solidFill>
                <a:latin typeface="Arial"/>
                <a:ea typeface="Arial"/>
                <a:cs typeface="Arial"/>
              </a:defRPr>
            </a:lvl8pPr>
            <a:lvl9pPr>
              <a:buNone/>
              <a:defRPr sz="3300" b="1">
                <a:solidFill>
                  <a:srgbClr val="182D30"/>
                </a:solidFill>
                <a:latin typeface="Arial"/>
                <a:ea typeface="Arial"/>
                <a:cs typeface="Arial"/>
              </a:defRPr>
            </a:lvl9pPr>
          </a:lstStyle>
          <a:p xmlns:a="http://schemas.openxmlformats.org/drawingml/2006/main">
            <a:pPr>
              <a:buNone/>
              <a:defRPr sz="3300" b="1">
                <a:solidFill>
                  <a:srgbClr val="182D30"/>
                </a:solidFill>
                <a:latin typeface="Arial"/>
                <a:ea typeface="Arial"/>
                <a:cs typeface="Arial"/>
              </a:defRPr>
            </a:pPr>
            <a:r>
              <a:rPr sz="3300" b="1">
                <a:solidFill>
                  <a:srgbClr val="182D30"/>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A7ED700E-307F-4E23-8472-C63ECCCEEA02}"/>
              </a:ext>
            </a:extLst>
          </p:cNvPr>
          <p:cNvSpPr>
            <a:spLocks xmlns:a="http://schemas.openxmlformats.org/drawingml/2006/main" noGrp="1"/>
          </p:cNvSpPr>
          <p:nvPr/>
        </p:nvSpPr>
        <p:spPr>
          <a:xfrm xmlns:a="http://schemas.openxmlformats.org/drawingml/2006/main">
            <a:off x="609600" y="1438275"/>
            <a:ext cx="10668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235D51"/>
                </a:solidFill>
                <a:latin typeface="Arial"/>
                <a:ea typeface="Arial"/>
                <a:cs typeface="Arial"/>
              </a:defRPr>
            </a:defPPr>
            <a:lvl1pPr>
              <a:buNone/>
              <a:defRPr sz="1725" b="1">
                <a:solidFill>
                  <a:srgbClr val="235D51"/>
                </a:solidFill>
                <a:latin typeface="Arial"/>
                <a:ea typeface="Arial"/>
                <a:cs typeface="Arial"/>
              </a:defRPr>
            </a:lvl1pPr>
            <a:lvl2pPr>
              <a:buNone/>
              <a:defRPr sz="1725" b="1">
                <a:solidFill>
                  <a:srgbClr val="235D51"/>
                </a:solidFill>
                <a:latin typeface="Arial"/>
                <a:ea typeface="Arial"/>
                <a:cs typeface="Arial"/>
              </a:defRPr>
            </a:lvl2pPr>
            <a:lvl3pPr>
              <a:buNone/>
              <a:defRPr sz="1725" b="1">
                <a:solidFill>
                  <a:srgbClr val="235D51"/>
                </a:solidFill>
                <a:latin typeface="Arial"/>
                <a:ea typeface="Arial"/>
                <a:cs typeface="Arial"/>
              </a:defRPr>
            </a:lvl3pPr>
            <a:lvl4pPr>
              <a:buNone/>
              <a:defRPr sz="1725" b="1">
                <a:solidFill>
                  <a:srgbClr val="235D51"/>
                </a:solidFill>
                <a:latin typeface="Arial"/>
                <a:ea typeface="Arial"/>
                <a:cs typeface="Arial"/>
              </a:defRPr>
            </a:lvl4pPr>
            <a:lvl5pPr>
              <a:buNone/>
              <a:defRPr sz="1725" b="1">
                <a:solidFill>
                  <a:srgbClr val="235D51"/>
                </a:solidFill>
                <a:latin typeface="Arial"/>
                <a:ea typeface="Arial"/>
                <a:cs typeface="Arial"/>
              </a:defRPr>
            </a:lvl5pPr>
            <a:lvl6pPr>
              <a:buNone/>
              <a:defRPr sz="1725" b="1">
                <a:solidFill>
                  <a:srgbClr val="235D51"/>
                </a:solidFill>
                <a:latin typeface="Arial"/>
                <a:ea typeface="Arial"/>
                <a:cs typeface="Arial"/>
              </a:defRPr>
            </a:lvl6pPr>
            <a:lvl7pPr>
              <a:buNone/>
              <a:defRPr sz="1725" b="1">
                <a:solidFill>
                  <a:srgbClr val="235D51"/>
                </a:solidFill>
                <a:latin typeface="Arial"/>
                <a:ea typeface="Arial"/>
                <a:cs typeface="Arial"/>
              </a:defRPr>
            </a:lvl7pPr>
            <a:lvl8pPr>
              <a:buNone/>
              <a:defRPr sz="1725" b="1">
                <a:solidFill>
                  <a:srgbClr val="235D51"/>
                </a:solidFill>
                <a:latin typeface="Arial"/>
                <a:ea typeface="Arial"/>
                <a:cs typeface="Arial"/>
              </a:defRPr>
            </a:lvl8pPr>
            <a:lvl9pPr>
              <a:buNone/>
              <a:defRPr sz="1725" b="1">
                <a:solidFill>
                  <a:srgbClr val="235D51"/>
                </a:solidFill>
                <a:latin typeface="Arial"/>
                <a:ea typeface="Arial"/>
                <a:cs typeface="Arial"/>
              </a:defRPr>
            </a:lvl9pPr>
          </a:lstStyle>
          <a:p xmlns:a="http://schemas.openxmlformats.org/drawingml/2006/main">
            <a:pPr>
              <a:buNone/>
              <a:defRPr sz="1725" b="1">
                <a:solidFill>
                  <a:srgbClr val="235D51"/>
                </a:solidFill>
                <a:latin typeface="Arial"/>
                <a:ea typeface="Arial"/>
                <a:cs typeface="Arial"/>
              </a:defRPr>
            </a:pPr>
            <a:r>
              <a:rPr sz="1725" b="1">
                <a:solidFill>
                  <a:srgbClr val="235D51"/>
                </a:solidFill>
                <a:latin typeface="Arial"/>
                <a:ea typeface="Arial"/>
                <a:cs typeface="Arial"/>
              </a:rPr>
              <a:t/>
            </a:r>
          </a:p>
        </p:txBody>
      </p:sp>
      <p:sp>
        <p:nvSpPr>
          <p:cNvPr id="3" name="">
            <a:extLst xmlns:a="http://schemas.openxmlformats.org/drawingml/2006/main">
              <a:ext uri="{FF2B5EF4-FFF2-40B4-BE49-F238E27FC236}">
                <a16:creationId xmlns:a16="http://schemas.microsoft.com/office/drawing/2014/main" id="{A47A8F9B-C6D5-4314-95A1-502C06D26753}"/>
              </a:ext>
            </a:extLst>
          </p:cNvPr>
          <p:cNvSpPr>
            <a:spLocks xmlns:a="http://schemas.openxmlformats.org/drawingml/2006/main" noGrp="1"/>
          </p:cNvSpPr>
          <p:nvPr/>
        </p:nvSpPr>
        <p:spPr>
          <a:xfrm xmlns:a="http://schemas.openxmlformats.org/drawingml/2006/main">
            <a:off x="609600" y="1971675"/>
            <a:ext cx="107632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buNone/>
              <a:defRPr sz="1650" b="0">
                <a:solidFill>
                  <a:srgbClr val="182D30"/>
                </a:solidFill>
                <a:latin typeface="Arial"/>
                <a:ea typeface="Arial"/>
                <a:cs typeface="Arial"/>
              </a:defRPr>
            </a:lvl1pPr>
            <a:lvl2pPr>
              <a:buNone/>
              <a:defRPr sz="1650" b="0">
                <a:solidFill>
                  <a:srgbClr val="182D30"/>
                </a:solidFill>
                <a:latin typeface="Arial"/>
                <a:ea typeface="Arial"/>
                <a:cs typeface="Arial"/>
              </a:defRPr>
            </a:lvl2pPr>
            <a:lvl3pPr>
              <a:buNone/>
              <a:defRPr sz="1650" b="0">
                <a:solidFill>
                  <a:srgbClr val="182D30"/>
                </a:solidFill>
                <a:latin typeface="Arial"/>
                <a:ea typeface="Arial"/>
                <a:cs typeface="Arial"/>
              </a:defRPr>
            </a:lvl3pPr>
            <a:lvl4pPr>
              <a:buNone/>
              <a:defRPr sz="1650" b="0">
                <a:solidFill>
                  <a:srgbClr val="182D30"/>
                </a:solidFill>
                <a:latin typeface="Arial"/>
                <a:ea typeface="Arial"/>
                <a:cs typeface="Arial"/>
              </a:defRPr>
            </a:lvl4pPr>
            <a:lvl5pPr>
              <a:buNone/>
              <a:defRPr sz="1650" b="0">
                <a:solidFill>
                  <a:srgbClr val="182D30"/>
                </a:solidFill>
                <a:latin typeface="Arial"/>
                <a:ea typeface="Arial"/>
                <a:cs typeface="Arial"/>
              </a:defRPr>
            </a:lvl5pPr>
            <a:lvl6pPr>
              <a:buNone/>
              <a:defRPr sz="1650" b="0">
                <a:solidFill>
                  <a:srgbClr val="182D30"/>
                </a:solidFill>
                <a:latin typeface="Arial"/>
                <a:ea typeface="Arial"/>
                <a:cs typeface="Arial"/>
              </a:defRPr>
            </a:lvl6pPr>
            <a:lvl7pPr>
              <a:buNone/>
              <a:defRPr sz="1650" b="0">
                <a:solidFill>
                  <a:srgbClr val="182D30"/>
                </a:solidFill>
                <a:latin typeface="Arial"/>
                <a:ea typeface="Arial"/>
                <a:cs typeface="Arial"/>
              </a:defRPr>
            </a:lvl7pPr>
            <a:lvl8pPr>
              <a:buNone/>
              <a:defRPr sz="1650" b="0">
                <a:solidFill>
                  <a:srgbClr val="182D30"/>
                </a:solidFill>
                <a:latin typeface="Arial"/>
                <a:ea typeface="Arial"/>
                <a:cs typeface="Arial"/>
              </a:defRPr>
            </a:lvl8pPr>
            <a:lvl9pPr>
              <a:buNone/>
              <a:defRPr sz="1650" b="0">
                <a:solidFill>
                  <a:srgbClr val="182D30"/>
                </a:solidFill>
                <a:latin typeface="Arial"/>
                <a:ea typeface="Arial"/>
                <a:cs typeface="Arial"/>
              </a:defRPr>
            </a:lvl9pPr>
          </a:lstStyle>
          <a:p xmlns:a="http://schemas.openxmlformats.org/drawingml/2006/main">
            <a:pPr>
              <a:buNone/>
              <a:defRPr sz="1650" b="0">
                <a:solidFill>
                  <a:srgbClr val="182D30"/>
                </a:solidFill>
                <a:latin typeface="Arial"/>
                <a:ea typeface="Arial"/>
                <a:cs typeface="Arial"/>
              </a:defRPr>
            </a:pPr>
            <a:r>
              <a:rPr sz="1650" b="0">
                <a:solidFill>
                  <a:srgbClr val="182D30"/>
                </a:solidFill>
                <a:latin typeface="Arial"/>
                <a:ea typeface="Arial"/>
                <a:cs typeface="Arial"/>
              </a:rPr>
              <a:t/>
            </a:r>
          </a:p>
        </p:txBody>
      </p:sp>
      <p:sp>
        <p:nvSpPr>
          <p:cNvPr id="4" name="">
            <a:extLst xmlns:a="http://schemas.openxmlformats.org/drawingml/2006/main">
              <a:ext uri="{FF2B5EF4-FFF2-40B4-BE49-F238E27FC236}">
                <a16:creationId xmlns:a16="http://schemas.microsoft.com/office/drawing/2014/main" id="{CE159650-2CC9-4E56-8920-466EA390297C}"/>
              </a:ext>
            </a:extLst>
          </p:cNvPr>
          <p:cNvSpPr>
            <a:spLocks xmlns:a="http://schemas.openxmlformats.org/drawingml/2006/main" noGrp="1"/>
          </p:cNvSpPr>
          <p:nvPr/>
        </p:nvSpPr>
        <p:spPr>
          <a:xfrm xmlns:a="http://schemas.openxmlformats.org/drawingml/2006/main">
            <a:off x="609600" y="3571875"/>
            <a:ext cx="1066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182D30"/>
                </a:solidFill>
                <a:latin typeface="Arial"/>
                <a:ea typeface="Arial"/>
                <a:cs typeface="Arial"/>
              </a:defRPr>
            </a:defPPr>
            <a:lvl1pPr>
              <a:buNone/>
              <a:defRPr sz="1500" b="0">
                <a:solidFill>
                  <a:srgbClr val="182D30"/>
                </a:solidFill>
                <a:latin typeface="Arial"/>
                <a:ea typeface="Arial"/>
                <a:cs typeface="Arial"/>
              </a:defRPr>
            </a:lvl1pPr>
            <a:lvl2pPr>
              <a:buNone/>
              <a:defRPr sz="1500" b="0">
                <a:solidFill>
                  <a:srgbClr val="182D30"/>
                </a:solidFill>
                <a:latin typeface="Arial"/>
                <a:ea typeface="Arial"/>
                <a:cs typeface="Arial"/>
              </a:defRPr>
            </a:lvl2pPr>
            <a:lvl3pPr>
              <a:buNone/>
              <a:defRPr sz="1500" b="0">
                <a:solidFill>
                  <a:srgbClr val="182D30"/>
                </a:solidFill>
                <a:latin typeface="Arial"/>
                <a:ea typeface="Arial"/>
                <a:cs typeface="Arial"/>
              </a:defRPr>
            </a:lvl3pPr>
            <a:lvl4pPr>
              <a:buNone/>
              <a:defRPr sz="1500" b="0">
                <a:solidFill>
                  <a:srgbClr val="182D30"/>
                </a:solidFill>
                <a:latin typeface="Arial"/>
                <a:ea typeface="Arial"/>
                <a:cs typeface="Arial"/>
              </a:defRPr>
            </a:lvl4pPr>
            <a:lvl5pPr>
              <a:buNone/>
              <a:defRPr sz="1500" b="0">
                <a:solidFill>
                  <a:srgbClr val="182D30"/>
                </a:solidFill>
                <a:latin typeface="Arial"/>
                <a:ea typeface="Arial"/>
                <a:cs typeface="Arial"/>
              </a:defRPr>
            </a:lvl5pPr>
            <a:lvl6pPr>
              <a:buNone/>
              <a:defRPr sz="1500" b="0">
                <a:solidFill>
                  <a:srgbClr val="182D30"/>
                </a:solidFill>
                <a:latin typeface="Arial"/>
                <a:ea typeface="Arial"/>
                <a:cs typeface="Arial"/>
              </a:defRPr>
            </a:lvl6pPr>
            <a:lvl7pPr>
              <a:buNone/>
              <a:defRPr sz="1500" b="0">
                <a:solidFill>
                  <a:srgbClr val="182D30"/>
                </a:solidFill>
                <a:latin typeface="Arial"/>
                <a:ea typeface="Arial"/>
                <a:cs typeface="Arial"/>
              </a:defRPr>
            </a:lvl7pPr>
            <a:lvl8pPr>
              <a:buNone/>
              <a:defRPr sz="1500" b="0">
                <a:solidFill>
                  <a:srgbClr val="182D30"/>
                </a:solidFill>
                <a:latin typeface="Arial"/>
                <a:ea typeface="Arial"/>
                <a:cs typeface="Arial"/>
              </a:defRPr>
            </a:lvl8pPr>
            <a:lvl9pPr>
              <a:buNone/>
              <a:defRPr sz="1500" b="0">
                <a:solidFill>
                  <a:srgbClr val="182D30"/>
                </a:solidFill>
                <a:latin typeface="Arial"/>
                <a:ea typeface="Arial"/>
                <a:cs typeface="Arial"/>
              </a:defRPr>
            </a:lvl9pPr>
          </a:lstStyle>
          <a:p xmlns:a="http://schemas.openxmlformats.org/drawingml/2006/main">
            <a:pPr>
              <a:buNone/>
              <a:defRPr sz="1500" b="0">
                <a:solidFill>
                  <a:srgbClr val="182D30"/>
                </a:solidFill>
                <a:latin typeface="Arial"/>
                <a:ea typeface="Arial"/>
                <a:cs typeface="Arial"/>
              </a:defRPr>
            </a:pPr>
            <a:r>
              <a:rPr sz="1500" b="0">
                <a:solidFill>
                  <a:srgbClr val="182D30"/>
                </a:solidFill>
                <a:latin typeface="Arial"/>
                <a:ea typeface="Arial"/>
                <a:cs typeface="Arial"/>
              </a:rPr>
              <a:t/>
            </a:r>
          </a:p>
        </p:txBody>
      </p:sp>
      <p:sp>
        <p:nvSpPr>
          <p:cNvPr id="5" name="">
            <a:extLst xmlns:a="http://schemas.openxmlformats.org/drawingml/2006/main">
              <a:ext uri="{FF2B5EF4-FFF2-40B4-BE49-F238E27FC236}">
                <a16:creationId xmlns:a16="http://schemas.microsoft.com/office/drawing/2014/main" id="{0005D60F-8129-4C63-8200-5CA8F6E5D710}"/>
              </a:ext>
            </a:extLst>
          </p:cNvPr>
          <p:cNvSpPr>
            <a:spLocks xmlns:a="http://schemas.openxmlformats.org/drawingml/2006/main" noGrp="1"/>
          </p:cNvSpPr>
          <p:nvPr/>
        </p:nvSpPr>
        <p:spPr>
          <a:xfrm xmlns:a="http://schemas.openxmlformats.org/drawingml/2006/main">
            <a:off x="609600" y="4514850"/>
            <a:ext cx="10668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235D51"/>
                </a:solidFill>
                <a:latin typeface="Arial"/>
                <a:ea typeface="Arial"/>
                <a:cs typeface="Arial"/>
              </a:defRPr>
            </a:defPPr>
            <a:lvl1pPr>
              <a:buNone/>
              <a:defRPr sz="1725" b="1">
                <a:solidFill>
                  <a:srgbClr val="235D51"/>
                </a:solidFill>
                <a:latin typeface="Arial"/>
                <a:ea typeface="Arial"/>
                <a:cs typeface="Arial"/>
              </a:defRPr>
            </a:lvl1pPr>
            <a:lvl2pPr>
              <a:buNone/>
              <a:defRPr sz="1725" b="1">
                <a:solidFill>
                  <a:srgbClr val="235D51"/>
                </a:solidFill>
                <a:latin typeface="Arial"/>
                <a:ea typeface="Arial"/>
                <a:cs typeface="Arial"/>
              </a:defRPr>
            </a:lvl2pPr>
            <a:lvl3pPr>
              <a:buNone/>
              <a:defRPr sz="1725" b="1">
                <a:solidFill>
                  <a:srgbClr val="235D51"/>
                </a:solidFill>
                <a:latin typeface="Arial"/>
                <a:ea typeface="Arial"/>
                <a:cs typeface="Arial"/>
              </a:defRPr>
            </a:lvl3pPr>
            <a:lvl4pPr>
              <a:buNone/>
              <a:defRPr sz="1725" b="1">
                <a:solidFill>
                  <a:srgbClr val="235D51"/>
                </a:solidFill>
                <a:latin typeface="Arial"/>
                <a:ea typeface="Arial"/>
                <a:cs typeface="Arial"/>
              </a:defRPr>
            </a:lvl4pPr>
            <a:lvl5pPr>
              <a:buNone/>
              <a:defRPr sz="1725" b="1">
                <a:solidFill>
                  <a:srgbClr val="235D51"/>
                </a:solidFill>
                <a:latin typeface="Arial"/>
                <a:ea typeface="Arial"/>
                <a:cs typeface="Arial"/>
              </a:defRPr>
            </a:lvl5pPr>
            <a:lvl6pPr>
              <a:buNone/>
              <a:defRPr sz="1725" b="1">
                <a:solidFill>
                  <a:srgbClr val="235D51"/>
                </a:solidFill>
                <a:latin typeface="Arial"/>
                <a:ea typeface="Arial"/>
                <a:cs typeface="Arial"/>
              </a:defRPr>
            </a:lvl6pPr>
            <a:lvl7pPr>
              <a:buNone/>
              <a:defRPr sz="1725" b="1">
                <a:solidFill>
                  <a:srgbClr val="235D51"/>
                </a:solidFill>
                <a:latin typeface="Arial"/>
                <a:ea typeface="Arial"/>
                <a:cs typeface="Arial"/>
              </a:defRPr>
            </a:lvl7pPr>
            <a:lvl8pPr>
              <a:buNone/>
              <a:defRPr sz="1725" b="1">
                <a:solidFill>
                  <a:srgbClr val="235D51"/>
                </a:solidFill>
                <a:latin typeface="Arial"/>
                <a:ea typeface="Arial"/>
                <a:cs typeface="Arial"/>
              </a:defRPr>
            </a:lvl8pPr>
            <a:lvl9pPr>
              <a:buNone/>
              <a:defRPr sz="1725" b="1">
                <a:solidFill>
                  <a:srgbClr val="235D51"/>
                </a:solidFill>
                <a:latin typeface="Arial"/>
                <a:ea typeface="Arial"/>
                <a:cs typeface="Arial"/>
              </a:defRPr>
            </a:lvl9pPr>
          </a:lstStyle>
          <a:p xmlns:a="http://schemas.openxmlformats.org/drawingml/2006/main">
            <a:pPr>
              <a:buNone/>
              <a:defRPr sz="1725" b="1">
                <a:solidFill>
                  <a:srgbClr val="235D51"/>
                </a:solidFill>
                <a:latin typeface="Arial"/>
                <a:ea typeface="Arial"/>
                <a:cs typeface="Arial"/>
              </a:defRPr>
            </a:pPr>
            <a:r>
              <a:rPr sz="1725" b="1">
                <a:solidFill>
                  <a:srgbClr val="235D51"/>
                </a:solidFill>
                <a:latin typeface="Arial"/>
                <a:ea typeface="Arial"/>
                <a:cs typeface="Arial"/>
              </a:rPr>
              <a:t/>
            </a:r>
          </a:p>
        </p:txBody>
      </p:sp>
      <p:sp>
        <p:nvSpPr>
          <p:cNvPr id="6" name="">
            <a:extLst xmlns:a="http://schemas.openxmlformats.org/drawingml/2006/main">
              <a:ext uri="{FF2B5EF4-FFF2-40B4-BE49-F238E27FC236}">
                <a16:creationId xmlns:a16="http://schemas.microsoft.com/office/drawing/2014/main" id="{C4610338-01C8-4862-8069-4B57ADD0ADDD}"/>
              </a:ext>
            </a:extLst>
          </p:cNvPr>
          <p:cNvSpPr>
            <a:spLocks xmlns:a="http://schemas.openxmlformats.org/drawingml/2006/main" noGrp="1"/>
          </p:cNvSpPr>
          <p:nvPr/>
        </p:nvSpPr>
        <p:spPr>
          <a:xfrm xmlns:a="http://schemas.openxmlformats.org/drawingml/2006/main">
            <a:off x="609600" y="5029200"/>
            <a:ext cx="107632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182D30"/>
                </a:solidFill>
                <a:latin typeface="Arial"/>
                <a:ea typeface="Arial"/>
                <a:cs typeface="Arial"/>
              </a:defRPr>
            </a:defPPr>
            <a:lvl1pPr>
              <a:buNone/>
              <a:defRPr sz="1575" b="0">
                <a:solidFill>
                  <a:srgbClr val="182D30"/>
                </a:solidFill>
                <a:latin typeface="Arial"/>
                <a:ea typeface="Arial"/>
                <a:cs typeface="Arial"/>
              </a:defRPr>
            </a:lvl1pPr>
            <a:lvl2pPr>
              <a:buNone/>
              <a:defRPr sz="1575" b="0">
                <a:solidFill>
                  <a:srgbClr val="182D30"/>
                </a:solidFill>
                <a:latin typeface="Arial"/>
                <a:ea typeface="Arial"/>
                <a:cs typeface="Arial"/>
              </a:defRPr>
            </a:lvl2pPr>
            <a:lvl3pPr>
              <a:buNone/>
              <a:defRPr sz="1575" b="0">
                <a:solidFill>
                  <a:srgbClr val="182D30"/>
                </a:solidFill>
                <a:latin typeface="Arial"/>
                <a:ea typeface="Arial"/>
                <a:cs typeface="Arial"/>
              </a:defRPr>
            </a:lvl3pPr>
            <a:lvl4pPr>
              <a:buNone/>
              <a:defRPr sz="1575" b="0">
                <a:solidFill>
                  <a:srgbClr val="182D30"/>
                </a:solidFill>
                <a:latin typeface="Arial"/>
                <a:ea typeface="Arial"/>
                <a:cs typeface="Arial"/>
              </a:defRPr>
            </a:lvl4pPr>
            <a:lvl5pPr>
              <a:buNone/>
              <a:defRPr sz="1575" b="0">
                <a:solidFill>
                  <a:srgbClr val="182D30"/>
                </a:solidFill>
                <a:latin typeface="Arial"/>
                <a:ea typeface="Arial"/>
                <a:cs typeface="Arial"/>
              </a:defRPr>
            </a:lvl5pPr>
            <a:lvl6pPr>
              <a:buNone/>
              <a:defRPr sz="1575" b="0">
                <a:solidFill>
                  <a:srgbClr val="182D30"/>
                </a:solidFill>
                <a:latin typeface="Arial"/>
                <a:ea typeface="Arial"/>
                <a:cs typeface="Arial"/>
              </a:defRPr>
            </a:lvl6pPr>
            <a:lvl7pPr>
              <a:buNone/>
              <a:defRPr sz="1575" b="0">
                <a:solidFill>
                  <a:srgbClr val="182D30"/>
                </a:solidFill>
                <a:latin typeface="Arial"/>
                <a:ea typeface="Arial"/>
                <a:cs typeface="Arial"/>
              </a:defRPr>
            </a:lvl7pPr>
            <a:lvl8pPr>
              <a:buNone/>
              <a:defRPr sz="1575" b="0">
                <a:solidFill>
                  <a:srgbClr val="182D30"/>
                </a:solidFill>
                <a:latin typeface="Arial"/>
                <a:ea typeface="Arial"/>
                <a:cs typeface="Arial"/>
              </a:defRPr>
            </a:lvl8pPr>
            <a:lvl9pPr>
              <a:buNone/>
              <a:defRPr sz="1575" b="0">
                <a:solidFill>
                  <a:srgbClr val="182D30"/>
                </a:solidFill>
                <a:latin typeface="Arial"/>
                <a:ea typeface="Arial"/>
                <a:cs typeface="Arial"/>
              </a:defRPr>
            </a:lvl9pPr>
          </a:lstStyle>
          <a:p xmlns:a="http://schemas.openxmlformats.org/drawingml/2006/main">
            <a:pPr>
              <a:buNone/>
              <a:defRPr sz="1575" b="0">
                <a:solidFill>
                  <a:srgbClr val="182D30"/>
                </a:solidFill>
                <a:latin typeface="Arial"/>
                <a:ea typeface="Arial"/>
                <a:cs typeface="Arial"/>
              </a:defRPr>
            </a:pPr>
            <a:r>
              <a:rPr sz="1575" b="0">
                <a:solidFill>
                  <a:srgbClr val="182D30"/>
                </a:solidFill>
                <a:latin typeface="Arial"/>
                <a:ea typeface="Arial"/>
                <a:cs typeface="Arial"/>
              </a:rPr>
              <a:t/>
            </a:r>
          </a:p>
        </p:txBody>
      </p:sp>
      <p:sp>
        <p:nvSpPr>
          <p:cNvPr id="7" name="">
            <a:extLst xmlns:a="http://schemas.openxmlformats.org/drawingml/2006/main">
              <a:ext uri="{FF2B5EF4-FFF2-40B4-BE49-F238E27FC236}">
                <a16:creationId xmlns:a16="http://schemas.microsoft.com/office/drawing/2014/main" id="{4CC3C320-F1E1-4934-B1E7-BD6EBF058ED1}"/>
              </a:ext>
            </a:extLst>
          </p:cNvPr>
          <p:cNvSpPr>
            <a:spLocks xmlns:a="http://schemas.openxmlformats.org/drawingml/2006/main" noGrp="1"/>
          </p:cNvSpPr>
          <p:nvPr/>
        </p:nvSpPr>
        <p:spPr>
          <a:xfrm xmlns:a="http://schemas.openxmlformats.org/drawingml/2006/main">
            <a:off x="609600" y="6343650"/>
            <a:ext cx="10382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536460"/>
                </a:solidFill>
                <a:latin typeface="Arial"/>
                <a:ea typeface="Arial"/>
                <a:cs typeface="Arial"/>
              </a:defRPr>
            </a:defPPr>
            <a:lvl1pPr>
              <a:buNone/>
              <a:defRPr sz="975" b="0">
                <a:solidFill>
                  <a:srgbClr val="536460"/>
                </a:solidFill>
                <a:latin typeface="Arial"/>
                <a:ea typeface="Arial"/>
                <a:cs typeface="Arial"/>
              </a:defRPr>
            </a:lvl1pPr>
            <a:lvl2pPr>
              <a:buNone/>
              <a:defRPr sz="975" b="0">
                <a:solidFill>
                  <a:srgbClr val="536460"/>
                </a:solidFill>
                <a:latin typeface="Arial"/>
                <a:ea typeface="Arial"/>
                <a:cs typeface="Arial"/>
              </a:defRPr>
            </a:lvl2pPr>
            <a:lvl3pPr>
              <a:buNone/>
              <a:defRPr sz="975" b="0">
                <a:solidFill>
                  <a:srgbClr val="536460"/>
                </a:solidFill>
                <a:latin typeface="Arial"/>
                <a:ea typeface="Arial"/>
                <a:cs typeface="Arial"/>
              </a:defRPr>
            </a:lvl3pPr>
            <a:lvl4pPr>
              <a:buNone/>
              <a:defRPr sz="975" b="0">
                <a:solidFill>
                  <a:srgbClr val="536460"/>
                </a:solidFill>
                <a:latin typeface="Arial"/>
                <a:ea typeface="Arial"/>
                <a:cs typeface="Arial"/>
              </a:defRPr>
            </a:lvl4pPr>
            <a:lvl5pPr>
              <a:buNone/>
              <a:defRPr sz="975" b="0">
                <a:solidFill>
                  <a:srgbClr val="536460"/>
                </a:solidFill>
                <a:latin typeface="Arial"/>
                <a:ea typeface="Arial"/>
                <a:cs typeface="Arial"/>
              </a:defRPr>
            </a:lvl5pPr>
            <a:lvl6pPr>
              <a:buNone/>
              <a:defRPr sz="975" b="0">
                <a:solidFill>
                  <a:srgbClr val="536460"/>
                </a:solidFill>
                <a:latin typeface="Arial"/>
                <a:ea typeface="Arial"/>
                <a:cs typeface="Arial"/>
              </a:defRPr>
            </a:lvl6pPr>
            <a:lvl7pPr>
              <a:buNone/>
              <a:defRPr sz="975" b="0">
                <a:solidFill>
                  <a:srgbClr val="536460"/>
                </a:solidFill>
                <a:latin typeface="Arial"/>
                <a:ea typeface="Arial"/>
                <a:cs typeface="Arial"/>
              </a:defRPr>
            </a:lvl7pPr>
            <a:lvl8pPr>
              <a:buNone/>
              <a:defRPr sz="975" b="0">
                <a:solidFill>
                  <a:srgbClr val="536460"/>
                </a:solidFill>
                <a:latin typeface="Arial"/>
                <a:ea typeface="Arial"/>
                <a:cs typeface="Arial"/>
              </a:defRPr>
            </a:lvl8pPr>
            <a:lvl9pPr>
              <a:buNone/>
              <a:defRPr sz="975" b="0">
                <a:solidFill>
                  <a:srgbClr val="536460"/>
                </a:solidFill>
                <a:latin typeface="Arial"/>
                <a:ea typeface="Arial"/>
                <a:cs typeface="Arial"/>
              </a:defRPr>
            </a:lvl9pPr>
          </a:lstStyle>
          <a:p xmlns:a="http://schemas.openxmlformats.org/drawingml/2006/main">
            <a:pPr>
              <a:buNone/>
              <a:defRPr sz="975" b="0">
                <a:solidFill>
                  <a:srgbClr val="536460"/>
                </a:solidFill>
                <a:latin typeface="Arial"/>
                <a:ea typeface="Arial"/>
                <a:cs typeface="Arial"/>
              </a:defRPr>
            </a:pPr>
            <a:r>
              <a:rPr sz="975" b="0">
                <a:solidFill>
                  <a:srgbClr val="536460"/>
                </a:solidFill>
                <a:latin typeface="Arial"/>
                <a:ea typeface="Arial"/>
                <a:cs typeface="Arial"/>
              </a:rPr>
              <a:t/>
            </a:r>
          </a:p>
        </p:txBody>
      </p:sp>
      <p:sp>
        <p:nvSpPr>
          <p:cNvPr id="8" name="">
            <a:extLst xmlns:a="http://schemas.openxmlformats.org/drawingml/2006/main">
              <a:ext uri="{FF2B5EF4-FFF2-40B4-BE49-F238E27FC236}">
                <a16:creationId xmlns:a16="http://schemas.microsoft.com/office/drawing/2014/main" id="{99DB6BC9-9448-4D47-871E-D6A02B2D8CB4}"/>
              </a:ext>
            </a:extLst>
          </p:cNvPr>
          <p:cNvSpPr>
            <a:spLocks xmlns:a="http://schemas.openxmlformats.org/drawingml/2006/main" noGrp="1"/>
          </p:cNvSpPr>
          <p:nvPr/>
        </p:nvSpPr>
        <p:spPr>
          <a:xfrm xmlns:a="http://schemas.openxmlformats.org/drawingml/2006/main">
            <a:off x="11144250" y="6343650"/>
            <a:ext cx="47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182D30"/>
                </a:solidFill>
                <a:latin typeface="Arial"/>
                <a:ea typeface="Arial"/>
                <a:cs typeface="Arial"/>
              </a:defRPr>
            </a:defPPr>
            <a:lvl1pPr>
              <a:buNone/>
              <a:defRPr sz="1050" b="0">
                <a:solidFill>
                  <a:srgbClr val="182D30"/>
                </a:solidFill>
                <a:latin typeface="Arial"/>
                <a:ea typeface="Arial"/>
                <a:cs typeface="Arial"/>
              </a:defRPr>
            </a:lvl1pPr>
            <a:lvl2pPr>
              <a:buNone/>
              <a:defRPr sz="1050" b="0">
                <a:solidFill>
                  <a:srgbClr val="182D30"/>
                </a:solidFill>
                <a:latin typeface="Arial"/>
                <a:ea typeface="Arial"/>
                <a:cs typeface="Arial"/>
              </a:defRPr>
            </a:lvl2pPr>
            <a:lvl3pPr>
              <a:buNone/>
              <a:defRPr sz="1050" b="0">
                <a:solidFill>
                  <a:srgbClr val="182D30"/>
                </a:solidFill>
                <a:latin typeface="Arial"/>
                <a:ea typeface="Arial"/>
                <a:cs typeface="Arial"/>
              </a:defRPr>
            </a:lvl3pPr>
            <a:lvl4pPr>
              <a:buNone/>
              <a:defRPr sz="1050" b="0">
                <a:solidFill>
                  <a:srgbClr val="182D30"/>
                </a:solidFill>
                <a:latin typeface="Arial"/>
                <a:ea typeface="Arial"/>
                <a:cs typeface="Arial"/>
              </a:defRPr>
            </a:lvl4pPr>
            <a:lvl5pPr>
              <a:buNone/>
              <a:defRPr sz="1050" b="0">
                <a:solidFill>
                  <a:srgbClr val="182D30"/>
                </a:solidFill>
                <a:latin typeface="Arial"/>
                <a:ea typeface="Arial"/>
                <a:cs typeface="Arial"/>
              </a:defRPr>
            </a:lvl5pPr>
            <a:lvl6pPr>
              <a:buNone/>
              <a:defRPr sz="1050" b="0">
                <a:solidFill>
                  <a:srgbClr val="182D30"/>
                </a:solidFill>
                <a:latin typeface="Arial"/>
                <a:ea typeface="Arial"/>
                <a:cs typeface="Arial"/>
              </a:defRPr>
            </a:lvl6pPr>
            <a:lvl7pPr>
              <a:buNone/>
              <a:defRPr sz="1050" b="0">
                <a:solidFill>
                  <a:srgbClr val="182D30"/>
                </a:solidFill>
                <a:latin typeface="Arial"/>
                <a:ea typeface="Arial"/>
                <a:cs typeface="Arial"/>
              </a:defRPr>
            </a:lvl7pPr>
            <a:lvl8pPr>
              <a:buNone/>
              <a:defRPr sz="1050" b="0">
                <a:solidFill>
                  <a:srgbClr val="182D30"/>
                </a:solidFill>
                <a:latin typeface="Arial"/>
                <a:ea typeface="Arial"/>
                <a:cs typeface="Arial"/>
              </a:defRPr>
            </a:lvl8pPr>
            <a:lvl9pPr>
              <a:buNone/>
              <a:defRPr sz="1050" b="0">
                <a:solidFill>
                  <a:srgbClr val="182D30"/>
                </a:solidFill>
                <a:latin typeface="Arial"/>
                <a:ea typeface="Arial"/>
                <a:cs typeface="Arial"/>
              </a:defRPr>
            </a:lvl9pPr>
          </a:lstStyle>
          <a:p xmlns:a="http://schemas.openxmlformats.org/drawingml/2006/main">
            <a:pPr>
              <a:buNone/>
              <a:defRPr sz="1050" b="0">
                <a:solidFill>
                  <a:srgbClr val="182D30"/>
                </a:solidFill>
                <a:latin typeface="Arial"/>
                <a:ea typeface="Arial"/>
                <a:cs typeface="Arial"/>
              </a:defRPr>
            </a:pPr>
            <a:r>
              <a:rPr sz="1050" b="0">
                <a:solidFill>
                  <a:srgbClr val="182D30"/>
                </a:solidFill>
                <a:latin typeface="Arial"/>
                <a:ea typeface="Arial"/>
                <a:cs typeface="Arial"/>
              </a:rPr>
              <a:t/>
            </a:r>
          </a:p>
        </p:txBody>
      </p:sp>
      <p:sp>
        <p:nvSpPr>
          <p:cNvPr id="10" name="">
            <a:extLst xmlns:a="http://schemas.openxmlformats.org/drawingml/2006/main">
              <a:ext uri="{FF2B5EF4-FFF2-40B4-BE49-F238E27FC236}">
                <a16:creationId xmlns:a16="http://schemas.microsoft.com/office/drawing/2014/main" id="{8E9AD0F9-E97C-4016-BF28-39231A988DB5}"/>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82D30"/>
                </a:solidFill>
                <a:latin typeface="Arial"/>
                <a:ea typeface="Arial"/>
                <a:cs typeface="Arial"/>
              </a:defRPr>
            </a:defPPr>
            <a:lvl1pPr>
              <a:buNone/>
              <a:defRPr sz="3225" b="1">
                <a:solidFill>
                  <a:srgbClr val="182D30"/>
                </a:solidFill>
                <a:latin typeface="Arial"/>
                <a:ea typeface="Arial"/>
                <a:cs typeface="Arial"/>
              </a:defRPr>
            </a:lvl1pPr>
            <a:lvl2pPr>
              <a:buNone/>
              <a:defRPr sz="3225" b="1">
                <a:solidFill>
                  <a:srgbClr val="182D30"/>
                </a:solidFill>
                <a:latin typeface="Arial"/>
                <a:ea typeface="Arial"/>
                <a:cs typeface="Arial"/>
              </a:defRPr>
            </a:lvl2pPr>
            <a:lvl3pPr>
              <a:buNone/>
              <a:defRPr sz="3225" b="1">
                <a:solidFill>
                  <a:srgbClr val="182D30"/>
                </a:solidFill>
                <a:latin typeface="Arial"/>
                <a:ea typeface="Arial"/>
                <a:cs typeface="Arial"/>
              </a:defRPr>
            </a:lvl3pPr>
            <a:lvl4pPr>
              <a:buNone/>
              <a:defRPr sz="3225" b="1">
                <a:solidFill>
                  <a:srgbClr val="182D30"/>
                </a:solidFill>
                <a:latin typeface="Arial"/>
                <a:ea typeface="Arial"/>
                <a:cs typeface="Arial"/>
              </a:defRPr>
            </a:lvl4pPr>
            <a:lvl5pPr>
              <a:buNone/>
              <a:defRPr sz="3225" b="1">
                <a:solidFill>
                  <a:srgbClr val="182D30"/>
                </a:solidFill>
                <a:latin typeface="Arial"/>
                <a:ea typeface="Arial"/>
                <a:cs typeface="Arial"/>
              </a:defRPr>
            </a:lvl5pPr>
            <a:lvl6pPr>
              <a:buNone/>
              <a:defRPr sz="3225" b="1">
                <a:solidFill>
                  <a:srgbClr val="182D30"/>
                </a:solidFill>
                <a:latin typeface="Arial"/>
                <a:ea typeface="Arial"/>
                <a:cs typeface="Arial"/>
              </a:defRPr>
            </a:lvl6pPr>
            <a:lvl7pPr>
              <a:buNone/>
              <a:defRPr sz="3225" b="1">
                <a:solidFill>
                  <a:srgbClr val="182D30"/>
                </a:solidFill>
                <a:latin typeface="Arial"/>
                <a:ea typeface="Arial"/>
                <a:cs typeface="Arial"/>
              </a:defRPr>
            </a:lvl7pPr>
            <a:lvl8pPr>
              <a:buNone/>
              <a:defRPr sz="3225" b="1">
                <a:solidFill>
                  <a:srgbClr val="182D30"/>
                </a:solidFill>
                <a:latin typeface="Arial"/>
                <a:ea typeface="Arial"/>
                <a:cs typeface="Arial"/>
              </a:defRPr>
            </a:lvl8pPr>
            <a:lvl9pPr>
              <a:buNone/>
              <a:defRPr sz="3225" b="1">
                <a:solidFill>
                  <a:srgbClr val="182D30"/>
                </a:solidFill>
                <a:latin typeface="Arial"/>
                <a:ea typeface="Arial"/>
                <a:cs typeface="Arial"/>
              </a:defRPr>
            </a:lvl9pPr>
          </a:lstStyle>
          <a:p xmlns:a="http://schemas.openxmlformats.org/drawingml/2006/main">
            <a:pPr>
              <a:buNone/>
              <a:defRPr sz="3225" b="1">
                <a:solidFill>
                  <a:srgbClr val="182D30"/>
                </a:solidFill>
                <a:latin typeface="Arial"/>
                <a:ea typeface="Arial"/>
                <a:cs typeface="Arial"/>
              </a:defRPr>
            </a:pPr>
            <a:r>
              <a:rPr sz="3225" b="1">
                <a:solidFill>
                  <a:srgbClr val="182D30"/>
                </a:solidFill>
                <a:latin typeface="Arial"/>
                <a:ea typeface="Arial"/>
                <a:cs typeface="Arial"/>
              </a:rPr>
              <a:t/>
            </a:r>
          </a:p>
        </p:txBody>
      </p:sp>
      <p:sp>
        <p:nvSpPr>
          <p:cNvPr id="11" name="">
            <a:extLst xmlns:a="http://schemas.openxmlformats.org/drawingml/2006/main">
              <a:ext uri="{FF2B5EF4-FFF2-40B4-BE49-F238E27FC236}">
                <a16:creationId xmlns:a16="http://schemas.microsoft.com/office/drawing/2014/main" id="{C56B49F7-2055-42B5-8CA6-7EC18E9AFB91}"/>
              </a:ext>
            </a:extLst>
          </p:cNvPr>
          <p:cNvSpPr>
            <a:spLocks xmlns:a="http://schemas.openxmlformats.org/drawingml/2006/main" noGrp="1"/>
          </p:cNvSpPr>
          <p:nvPr/>
        </p:nvSpPr>
        <p:spPr>
          <a:xfrm xmlns:a="http://schemas.openxmlformats.org/drawingml/2006/main">
            <a:off x="609600" y="153352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12" name="">
            <a:extLst xmlns:a="http://schemas.openxmlformats.org/drawingml/2006/main">
              <a:ext uri="{FF2B5EF4-FFF2-40B4-BE49-F238E27FC236}">
                <a16:creationId xmlns:a16="http://schemas.microsoft.com/office/drawing/2014/main" id="{A26264BD-BA3C-41F7-8BE1-FAC361D24F00}"/>
              </a:ext>
            </a:extLst>
          </p:cNvPr>
          <p:cNvSpPr>
            <a:spLocks xmlns:a="http://schemas.openxmlformats.org/drawingml/2006/main" noGrp="1"/>
          </p:cNvSpPr>
          <p:nvPr/>
        </p:nvSpPr>
        <p:spPr>
          <a:xfrm xmlns:a="http://schemas.openxmlformats.org/drawingml/2006/main">
            <a:off x="609600" y="25336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1e02ab9220e34f0a"/>
              </a:rPr>
              <a:t/>
            </a:r>
          </a:p>
        </p:txBody>
      </p:sp>
      <p:sp>
        <p:nvSpPr>
          <p:cNvPr id="13" name="">
            <a:extLst xmlns:a="http://schemas.openxmlformats.org/drawingml/2006/main">
              <a:ext uri="{FF2B5EF4-FFF2-40B4-BE49-F238E27FC236}">
                <a16:creationId xmlns:a16="http://schemas.microsoft.com/office/drawing/2014/main" id="{93BE6C59-0C4F-44FD-A384-59079DBF3DD7}"/>
              </a:ext>
            </a:extLst>
          </p:cNvPr>
          <p:cNvSpPr>
            <a:spLocks xmlns:a="http://schemas.openxmlformats.org/drawingml/2006/main" noGrp="1"/>
          </p:cNvSpPr>
          <p:nvPr/>
        </p:nvSpPr>
        <p:spPr>
          <a:xfrm xmlns:a="http://schemas.openxmlformats.org/drawingml/2006/main">
            <a:off x="609600" y="30765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692f6b8afdc3432c"/>
              </a:rPr>
              <a:t/>
            </a:r>
          </a:p>
        </p:txBody>
      </p:sp>
      <p:sp>
        <p:nvSpPr>
          <p:cNvPr id="14" name="">
            <a:extLst xmlns:a="http://schemas.openxmlformats.org/drawingml/2006/main">
              <a:ext uri="{FF2B5EF4-FFF2-40B4-BE49-F238E27FC236}">
                <a16:creationId xmlns:a16="http://schemas.microsoft.com/office/drawing/2014/main" id="{1927621E-0F1A-4492-9593-51D8C38B5D1B}"/>
              </a:ext>
            </a:extLst>
          </p:cNvPr>
          <p:cNvSpPr>
            <a:spLocks xmlns:a="http://schemas.openxmlformats.org/drawingml/2006/main" noGrp="1"/>
          </p:cNvSpPr>
          <p:nvPr/>
        </p:nvSpPr>
        <p:spPr>
          <a:xfrm xmlns:a="http://schemas.openxmlformats.org/drawingml/2006/main">
            <a:off x="609600" y="36195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79a81b4ba6054462"/>
              </a:rPr>
              <a:t/>
            </a:r>
          </a:p>
        </p:txBody>
      </p:sp>
      <p:sp>
        <p:nvSpPr>
          <p:cNvPr id="15" name="">
            <a:extLst xmlns:a="http://schemas.openxmlformats.org/drawingml/2006/main">
              <a:ext uri="{FF2B5EF4-FFF2-40B4-BE49-F238E27FC236}">
                <a16:creationId xmlns:a16="http://schemas.microsoft.com/office/drawing/2014/main" id="{45FA1D6F-D31E-4F8F-8DFD-A341A9AFA6F3}"/>
              </a:ext>
            </a:extLst>
          </p:cNvPr>
          <p:cNvSpPr>
            <a:spLocks xmlns:a="http://schemas.openxmlformats.org/drawingml/2006/main" noGrp="1"/>
          </p:cNvSpPr>
          <p:nvPr/>
        </p:nvSpPr>
        <p:spPr>
          <a:xfrm xmlns:a="http://schemas.openxmlformats.org/drawingml/2006/main">
            <a:off x="609600" y="41624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e6c9fa49a07c4285"/>
              </a:rPr>
              <a:t/>
            </a:r>
          </a:p>
        </p:txBody>
      </p:sp>
      <p:sp>
        <p:nvSpPr>
          <p:cNvPr id="16" name="">
            <a:extLst xmlns:a="http://schemas.openxmlformats.org/drawingml/2006/main">
              <a:ext uri="{FF2B5EF4-FFF2-40B4-BE49-F238E27FC236}">
                <a16:creationId xmlns:a16="http://schemas.microsoft.com/office/drawing/2014/main" id="{C374AF6C-6F16-4D6B-B6A4-8891259CBB4D}"/>
              </a:ext>
            </a:extLst>
          </p:cNvPr>
          <p:cNvSpPr>
            <a:spLocks xmlns:a="http://schemas.openxmlformats.org/drawingml/2006/main" noGrp="1"/>
          </p:cNvSpPr>
          <p:nvPr/>
        </p:nvSpPr>
        <p:spPr>
          <a:xfrm xmlns:a="http://schemas.openxmlformats.org/drawingml/2006/main">
            <a:off x="609600" y="47053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04130a16d0664bb9"/>
              </a:rPr>
              <a:t/>
            </a:r>
          </a:p>
        </p:txBody>
      </p:sp>
      <p:sp>
        <p:nvSpPr>
          <p:cNvPr id="17" name="">
            <a:extLst xmlns:a="http://schemas.openxmlformats.org/drawingml/2006/main">
              <a:ext uri="{FF2B5EF4-FFF2-40B4-BE49-F238E27FC236}">
                <a16:creationId xmlns:a16="http://schemas.microsoft.com/office/drawing/2014/main" id="{CA85C6EA-BCBE-498C-AC5A-7CABDE425180}"/>
              </a:ext>
            </a:extLst>
          </p:cNvPr>
          <p:cNvSpPr>
            <a:spLocks xmlns:a="http://schemas.openxmlformats.org/drawingml/2006/main" noGrp="1"/>
          </p:cNvSpPr>
          <p:nvPr/>
        </p:nvSpPr>
        <p:spPr>
          <a:xfrm xmlns:a="http://schemas.openxmlformats.org/drawingml/2006/main">
            <a:off x="609600" y="52482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0333ab1ef49241fb"/>
              </a:rPr>
              <a:t/>
            </a:r>
          </a:p>
        </p:txBody>
      </p:sp>
      <p:sp>
        <p:nvSpPr>
          <p:cNvPr id="18" name="">
            <a:extLst xmlns:a="http://schemas.openxmlformats.org/drawingml/2006/main">
              <a:ext uri="{FF2B5EF4-FFF2-40B4-BE49-F238E27FC236}">
                <a16:creationId xmlns:a16="http://schemas.microsoft.com/office/drawing/2014/main" id="{17E28278-3D7C-4458-93D0-E67A45C9C5B7}"/>
              </a:ext>
            </a:extLst>
          </p:cNvPr>
          <p:cNvSpPr>
            <a:spLocks xmlns:a="http://schemas.openxmlformats.org/drawingml/2006/main" noGrp="1"/>
          </p:cNvSpPr>
          <p:nvPr/>
        </p:nvSpPr>
        <p:spPr>
          <a:xfrm xmlns:a="http://schemas.openxmlformats.org/drawingml/2006/main">
            <a:off x="6286500" y="25336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c2f234d152054246"/>
              </a:rPr>
              <a:t/>
            </a:r>
          </a:p>
        </p:txBody>
      </p:sp>
      <p:sp>
        <p:nvSpPr>
          <p:cNvPr id="19" name="">
            <a:extLst xmlns:a="http://schemas.openxmlformats.org/drawingml/2006/main">
              <a:ext uri="{FF2B5EF4-FFF2-40B4-BE49-F238E27FC236}">
                <a16:creationId xmlns:a16="http://schemas.microsoft.com/office/drawing/2014/main" id="{9116A497-6DC1-4517-A76B-1061B0C8AE00}"/>
              </a:ext>
            </a:extLst>
          </p:cNvPr>
          <p:cNvSpPr>
            <a:spLocks xmlns:a="http://schemas.openxmlformats.org/drawingml/2006/main" noGrp="1"/>
          </p:cNvSpPr>
          <p:nvPr/>
        </p:nvSpPr>
        <p:spPr>
          <a:xfrm xmlns:a="http://schemas.openxmlformats.org/drawingml/2006/main">
            <a:off x="6286500" y="30765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4c47a1fdfbad48b5"/>
              </a:rPr>
              <a:t/>
            </a:r>
          </a:p>
        </p:txBody>
      </p:sp>
      <p:sp>
        <p:nvSpPr>
          <p:cNvPr id="20" name="">
            <a:extLst xmlns:a="http://schemas.openxmlformats.org/drawingml/2006/main">
              <a:ext uri="{FF2B5EF4-FFF2-40B4-BE49-F238E27FC236}">
                <a16:creationId xmlns:a16="http://schemas.microsoft.com/office/drawing/2014/main" id="{BF28245E-1F1B-4124-9C6C-8EBEB25ED7B3}"/>
              </a:ext>
            </a:extLst>
          </p:cNvPr>
          <p:cNvSpPr>
            <a:spLocks xmlns:a="http://schemas.openxmlformats.org/drawingml/2006/main" noGrp="1"/>
          </p:cNvSpPr>
          <p:nvPr/>
        </p:nvSpPr>
        <p:spPr>
          <a:xfrm xmlns:a="http://schemas.openxmlformats.org/drawingml/2006/main">
            <a:off x="6286500" y="36195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727954f622994fb4"/>
              </a:rPr>
              <a:t/>
            </a:r>
          </a:p>
        </p:txBody>
      </p:sp>
      <p:sp>
        <p:nvSpPr>
          <p:cNvPr id="21" name="">
            <a:extLst xmlns:a="http://schemas.openxmlformats.org/drawingml/2006/main">
              <a:ext uri="{FF2B5EF4-FFF2-40B4-BE49-F238E27FC236}">
                <a16:creationId xmlns:a16="http://schemas.microsoft.com/office/drawing/2014/main" id="{72D9DFFB-81C4-4B5D-A036-986427259C2A}"/>
              </a:ext>
            </a:extLst>
          </p:cNvPr>
          <p:cNvSpPr>
            <a:spLocks xmlns:a="http://schemas.openxmlformats.org/drawingml/2006/main" noGrp="1"/>
          </p:cNvSpPr>
          <p:nvPr/>
        </p:nvSpPr>
        <p:spPr>
          <a:xfrm xmlns:a="http://schemas.openxmlformats.org/drawingml/2006/main">
            <a:off x="6286500" y="41624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842ea2fda7624029"/>
              </a:rPr>
              <a:t/>
            </a:r>
          </a:p>
        </p:txBody>
      </p:sp>
      <p:sp>
        <p:nvSpPr>
          <p:cNvPr id="22" name="">
            <a:extLst xmlns:a="http://schemas.openxmlformats.org/drawingml/2006/main">
              <a:ext uri="{FF2B5EF4-FFF2-40B4-BE49-F238E27FC236}">
                <a16:creationId xmlns:a16="http://schemas.microsoft.com/office/drawing/2014/main" id="{A1302BEF-A31C-4D38-92BA-6903C525D288}"/>
              </a:ext>
            </a:extLst>
          </p:cNvPr>
          <p:cNvSpPr>
            <a:spLocks xmlns:a="http://schemas.openxmlformats.org/drawingml/2006/main" noGrp="1"/>
          </p:cNvSpPr>
          <p:nvPr/>
        </p:nvSpPr>
        <p:spPr>
          <a:xfrm xmlns:a="http://schemas.openxmlformats.org/drawingml/2006/main">
            <a:off x="6286500" y="47053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9d599db78ae948a0"/>
              </a:rPr>
              <a:t/>
            </a:r>
          </a:p>
        </p:txBody>
      </p:sp>
      <p:sp>
        <p:nvSpPr>
          <p:cNvPr id="23" name="">
            <a:extLst xmlns:a="http://schemas.openxmlformats.org/drawingml/2006/main">
              <a:ext uri="{FF2B5EF4-FFF2-40B4-BE49-F238E27FC236}">
                <a16:creationId xmlns:a16="http://schemas.microsoft.com/office/drawing/2014/main" id="{4D04FAFF-FA5A-40EA-9133-53156653B1CD}"/>
              </a:ext>
            </a:extLst>
          </p:cNvPr>
          <p:cNvSpPr>
            <a:spLocks xmlns:a="http://schemas.openxmlformats.org/drawingml/2006/main" noGrp="1"/>
          </p:cNvSpPr>
          <p:nvPr/>
        </p:nvSpPr>
        <p:spPr>
          <a:xfrm xmlns:a="http://schemas.openxmlformats.org/drawingml/2006/main">
            <a:off x="6286500" y="52482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63e943fad99b4105"/>
              </a:rPr>
              <a:t/>
            </a:r>
          </a:p>
        </p:txBody>
      </p:sp>
      <p:sp>
        <p:nvSpPr>
          <p:cNvPr id="24" name="">
            <a:extLst xmlns:a="http://schemas.openxmlformats.org/drawingml/2006/main">
              <a:ext uri="{FF2B5EF4-FFF2-40B4-BE49-F238E27FC236}">
                <a16:creationId xmlns:a16="http://schemas.microsoft.com/office/drawing/2014/main" id="{1BEE973F-B5C7-4006-8CB8-92363C7569C4}"/>
              </a:ext>
            </a:extLst>
          </p:cNvPr>
          <p:cNvSpPr>
            <a:spLocks xmlns:a="http://schemas.openxmlformats.org/drawingml/2006/main" noGrp="1"/>
          </p:cNvSpPr>
          <p:nvPr/>
        </p:nvSpPr>
        <p:spPr>
          <a:xfrm xmlns:a="http://schemas.openxmlformats.org/drawingml/2006/main">
            <a:off x="609600" y="6143625"/>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182D30"/>
                </a:solidFill>
                <a:latin typeface="Arial"/>
                <a:ea typeface="Arial"/>
                <a:cs typeface="Arial"/>
              </a:defRPr>
            </a:defPPr>
            <a:lvl1pPr>
              <a:buNone/>
              <a:defRPr sz="1275" b="0">
                <a:solidFill>
                  <a:srgbClr val="182D30"/>
                </a:solidFill>
                <a:latin typeface="Arial"/>
                <a:ea typeface="Arial"/>
                <a:cs typeface="Arial"/>
              </a:defRPr>
            </a:lvl1pPr>
            <a:lvl2pPr>
              <a:buNone/>
              <a:defRPr sz="1275" b="0">
                <a:solidFill>
                  <a:srgbClr val="182D30"/>
                </a:solidFill>
                <a:latin typeface="Arial"/>
                <a:ea typeface="Arial"/>
                <a:cs typeface="Arial"/>
              </a:defRPr>
            </a:lvl2pPr>
            <a:lvl3pPr>
              <a:buNone/>
              <a:defRPr sz="1275" b="0">
                <a:solidFill>
                  <a:srgbClr val="182D30"/>
                </a:solidFill>
                <a:latin typeface="Arial"/>
                <a:ea typeface="Arial"/>
                <a:cs typeface="Arial"/>
              </a:defRPr>
            </a:lvl3pPr>
            <a:lvl4pPr>
              <a:buNone/>
              <a:defRPr sz="1275" b="0">
                <a:solidFill>
                  <a:srgbClr val="182D30"/>
                </a:solidFill>
                <a:latin typeface="Arial"/>
                <a:ea typeface="Arial"/>
                <a:cs typeface="Arial"/>
              </a:defRPr>
            </a:lvl4pPr>
            <a:lvl5pPr>
              <a:buNone/>
              <a:defRPr sz="1275" b="0">
                <a:solidFill>
                  <a:srgbClr val="182D30"/>
                </a:solidFill>
                <a:latin typeface="Arial"/>
                <a:ea typeface="Arial"/>
                <a:cs typeface="Arial"/>
              </a:defRPr>
            </a:lvl5pPr>
            <a:lvl6pPr>
              <a:buNone/>
              <a:defRPr sz="1275" b="0">
                <a:solidFill>
                  <a:srgbClr val="182D30"/>
                </a:solidFill>
                <a:latin typeface="Arial"/>
                <a:ea typeface="Arial"/>
                <a:cs typeface="Arial"/>
              </a:defRPr>
            </a:lvl6pPr>
            <a:lvl7pPr>
              <a:buNone/>
              <a:defRPr sz="1275" b="0">
                <a:solidFill>
                  <a:srgbClr val="182D30"/>
                </a:solidFill>
                <a:latin typeface="Arial"/>
                <a:ea typeface="Arial"/>
                <a:cs typeface="Arial"/>
              </a:defRPr>
            </a:lvl7pPr>
            <a:lvl8pPr>
              <a:buNone/>
              <a:defRPr sz="1275" b="0">
                <a:solidFill>
                  <a:srgbClr val="182D30"/>
                </a:solidFill>
                <a:latin typeface="Arial"/>
                <a:ea typeface="Arial"/>
                <a:cs typeface="Arial"/>
              </a:defRPr>
            </a:lvl8pPr>
            <a:lvl9pPr>
              <a:buNone/>
              <a:defRPr sz="1275" b="0">
                <a:solidFill>
                  <a:srgbClr val="182D30"/>
                </a:solidFill>
                <a:latin typeface="Arial"/>
                <a:ea typeface="Arial"/>
                <a:cs typeface="Arial"/>
              </a:defRPr>
            </a:lvl9pPr>
          </a:lstStyle>
          <a:p xmlns:a="http://schemas.openxmlformats.org/drawingml/2006/main">
            <a:pPr>
              <a:buNone/>
              <a:defRPr sz="1275" b="0">
                <a:solidFill>
                  <a:srgbClr val="182D30"/>
                </a:solidFill>
                <a:latin typeface="Arial"/>
                <a:ea typeface="Arial"/>
                <a:cs typeface="Arial"/>
              </a:defRPr>
            </a:pPr>
            <a:r>
              <a:rPr sz="1275" b="0">
                <a:solidFill>
                  <a:srgbClr val="182D30"/>
                </a:solidFill>
                <a:latin typeface="Arial"/>
                <a:ea typeface="Arial"/>
                <a:cs typeface="Arial"/>
              </a:rPr>
              <a:t/>
            </a:r>
          </a:p>
        </p:txBody>
      </p:sp>
      <p:sp>
        <p:nvSpPr>
          <p:cNvPr id="25" name="">
            <a:extLst xmlns:a="http://schemas.openxmlformats.org/drawingml/2006/main">
              <a:ext uri="{FF2B5EF4-FFF2-40B4-BE49-F238E27FC236}">
                <a16:creationId xmlns:a16="http://schemas.microsoft.com/office/drawing/2014/main" id="{4B4FF10D-DEBF-4844-95CA-45AFA86A45C2}"/>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6" name="">
            <a:extLst xmlns:a="http://schemas.openxmlformats.org/drawingml/2006/main">
              <a:ext uri="{FF2B5EF4-FFF2-40B4-BE49-F238E27FC236}">
                <a16:creationId xmlns:a16="http://schemas.microsoft.com/office/drawing/2014/main" id="{2A53BC14-D143-47B9-B478-77094FADF39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27" name="">
            <a:extLst xmlns:a="http://schemas.openxmlformats.org/drawingml/2006/main">
              <a:ext uri="{FF2B5EF4-FFF2-40B4-BE49-F238E27FC236}">
                <a16:creationId xmlns:a16="http://schemas.microsoft.com/office/drawing/2014/main" id="{5B08D750-884C-4E6C-ABA3-B45218F8FE83}"/>
              </a:ext>
            </a:extLst>
          </p:cNvPr>
          <p:cNvSpPr>
            <a:spLocks xmlns:a="http://schemas.openxmlformats.org/drawingml/2006/main" noGrp="1"/>
          </p:cNvSpPr>
          <p:nvPr/>
        </p:nvSpPr>
        <p:spPr>
          <a:xfrm xmlns:a="http://schemas.openxmlformats.org/drawingml/2006/main">
            <a:off x="609600" y="4953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82D30"/>
                </a:solidFill>
                <a:latin typeface="Arial"/>
                <a:ea typeface="Arial"/>
                <a:cs typeface="Arial"/>
              </a:defRPr>
            </a:defPPr>
            <a:lvl1pPr>
              <a:buNone/>
              <a:defRPr sz="3225" b="1">
                <a:solidFill>
                  <a:srgbClr val="182D30"/>
                </a:solidFill>
                <a:latin typeface="Arial"/>
                <a:ea typeface="Arial"/>
                <a:cs typeface="Arial"/>
              </a:defRPr>
            </a:lvl1pPr>
            <a:lvl2pPr>
              <a:buNone/>
              <a:defRPr sz="3225" b="1">
                <a:solidFill>
                  <a:srgbClr val="182D30"/>
                </a:solidFill>
                <a:latin typeface="Arial"/>
                <a:ea typeface="Arial"/>
                <a:cs typeface="Arial"/>
              </a:defRPr>
            </a:lvl2pPr>
            <a:lvl3pPr>
              <a:buNone/>
              <a:defRPr sz="3225" b="1">
                <a:solidFill>
                  <a:srgbClr val="182D30"/>
                </a:solidFill>
                <a:latin typeface="Arial"/>
                <a:ea typeface="Arial"/>
                <a:cs typeface="Arial"/>
              </a:defRPr>
            </a:lvl3pPr>
            <a:lvl4pPr>
              <a:buNone/>
              <a:defRPr sz="3225" b="1">
                <a:solidFill>
                  <a:srgbClr val="182D30"/>
                </a:solidFill>
                <a:latin typeface="Arial"/>
                <a:ea typeface="Arial"/>
                <a:cs typeface="Arial"/>
              </a:defRPr>
            </a:lvl4pPr>
            <a:lvl5pPr>
              <a:buNone/>
              <a:defRPr sz="3225" b="1">
                <a:solidFill>
                  <a:srgbClr val="182D30"/>
                </a:solidFill>
                <a:latin typeface="Arial"/>
                <a:ea typeface="Arial"/>
                <a:cs typeface="Arial"/>
              </a:defRPr>
            </a:lvl5pPr>
            <a:lvl6pPr>
              <a:buNone/>
              <a:defRPr sz="3225" b="1">
                <a:solidFill>
                  <a:srgbClr val="182D30"/>
                </a:solidFill>
                <a:latin typeface="Arial"/>
                <a:ea typeface="Arial"/>
                <a:cs typeface="Arial"/>
              </a:defRPr>
            </a:lvl6pPr>
            <a:lvl7pPr>
              <a:buNone/>
              <a:defRPr sz="3225" b="1">
                <a:solidFill>
                  <a:srgbClr val="182D30"/>
                </a:solidFill>
                <a:latin typeface="Arial"/>
                <a:ea typeface="Arial"/>
                <a:cs typeface="Arial"/>
              </a:defRPr>
            </a:lvl7pPr>
            <a:lvl8pPr>
              <a:buNone/>
              <a:defRPr sz="3225" b="1">
                <a:solidFill>
                  <a:srgbClr val="182D30"/>
                </a:solidFill>
                <a:latin typeface="Arial"/>
                <a:ea typeface="Arial"/>
                <a:cs typeface="Arial"/>
              </a:defRPr>
            </a:lvl8pPr>
            <a:lvl9pPr>
              <a:buNone/>
              <a:defRPr sz="3225" b="1">
                <a:solidFill>
                  <a:srgbClr val="182D30"/>
                </a:solidFill>
                <a:latin typeface="Arial"/>
                <a:ea typeface="Arial"/>
                <a:cs typeface="Arial"/>
              </a:defRPr>
            </a:lvl9pPr>
          </a:lstStyle>
          <a:p xmlns:a="http://schemas.openxmlformats.org/drawingml/2006/main">
            <a:pPr>
              <a:buNone/>
              <a:defRPr sz="3225" b="1">
                <a:solidFill>
                  <a:srgbClr val="182D30"/>
                </a:solidFill>
                <a:latin typeface="Arial"/>
                <a:ea typeface="Arial"/>
                <a:cs typeface="Arial"/>
              </a:defRPr>
            </a:pPr>
            <a:r>
              <a:rPr sz="3225" b="1">
                <a:solidFill>
                  <a:srgbClr val="182D30"/>
                </a:solidFill>
                <a:latin typeface="Arial"/>
                <a:ea typeface="Arial"/>
                <a:cs typeface="Arial"/>
              </a:rPr>
              <a:t/>
            </a:r>
          </a:p>
        </p:txBody>
      </p:sp>
      <p:sp>
        <p:nvSpPr>
          <p:cNvPr id="28" name="">
            <a:extLst xmlns:a="http://schemas.openxmlformats.org/drawingml/2006/main">
              <a:ext uri="{FF2B5EF4-FFF2-40B4-BE49-F238E27FC236}">
                <a16:creationId xmlns:a16="http://schemas.microsoft.com/office/drawing/2014/main" id="{CCFDA6EF-8B0F-4E50-B572-4D8986E2DCCF}"/>
              </a:ext>
            </a:extLst>
          </p:cNvPr>
          <p:cNvSpPr>
            <a:spLocks xmlns:a="http://schemas.openxmlformats.org/drawingml/2006/main" noGrp="1"/>
          </p:cNvSpPr>
          <p:nvPr/>
        </p:nvSpPr>
        <p:spPr>
          <a:xfrm xmlns:a="http://schemas.openxmlformats.org/drawingml/2006/main">
            <a:off x="609600" y="1533525"/>
            <a:ext cx="109728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182D30"/>
                </a:solidFill>
                <a:latin typeface="Arial"/>
                <a:ea typeface="Arial"/>
                <a:cs typeface="Arial"/>
              </a:defRPr>
            </a:defPPr>
            <a:lvl1pPr>
              <a:buNone/>
              <a:defRPr sz="1725" b="0">
                <a:solidFill>
                  <a:srgbClr val="182D30"/>
                </a:solidFill>
                <a:latin typeface="Arial"/>
                <a:ea typeface="Arial"/>
                <a:cs typeface="Arial"/>
              </a:defRPr>
            </a:lvl1pPr>
            <a:lvl2pPr>
              <a:buNone/>
              <a:defRPr sz="1725" b="0">
                <a:solidFill>
                  <a:srgbClr val="182D30"/>
                </a:solidFill>
                <a:latin typeface="Arial"/>
                <a:ea typeface="Arial"/>
                <a:cs typeface="Arial"/>
              </a:defRPr>
            </a:lvl2pPr>
            <a:lvl3pPr>
              <a:buNone/>
              <a:defRPr sz="1725" b="0">
                <a:solidFill>
                  <a:srgbClr val="182D30"/>
                </a:solidFill>
                <a:latin typeface="Arial"/>
                <a:ea typeface="Arial"/>
                <a:cs typeface="Arial"/>
              </a:defRPr>
            </a:lvl3pPr>
            <a:lvl4pPr>
              <a:buNone/>
              <a:defRPr sz="1725" b="0">
                <a:solidFill>
                  <a:srgbClr val="182D30"/>
                </a:solidFill>
                <a:latin typeface="Arial"/>
                <a:ea typeface="Arial"/>
                <a:cs typeface="Arial"/>
              </a:defRPr>
            </a:lvl4pPr>
            <a:lvl5pPr>
              <a:buNone/>
              <a:defRPr sz="1725" b="0">
                <a:solidFill>
                  <a:srgbClr val="182D30"/>
                </a:solidFill>
                <a:latin typeface="Arial"/>
                <a:ea typeface="Arial"/>
                <a:cs typeface="Arial"/>
              </a:defRPr>
            </a:lvl5pPr>
            <a:lvl6pPr>
              <a:buNone/>
              <a:defRPr sz="1725" b="0">
                <a:solidFill>
                  <a:srgbClr val="182D30"/>
                </a:solidFill>
                <a:latin typeface="Arial"/>
                <a:ea typeface="Arial"/>
                <a:cs typeface="Arial"/>
              </a:defRPr>
            </a:lvl6pPr>
            <a:lvl7pPr>
              <a:buNone/>
              <a:defRPr sz="1725" b="0">
                <a:solidFill>
                  <a:srgbClr val="182D30"/>
                </a:solidFill>
                <a:latin typeface="Arial"/>
                <a:ea typeface="Arial"/>
                <a:cs typeface="Arial"/>
              </a:defRPr>
            </a:lvl7pPr>
            <a:lvl8pPr>
              <a:buNone/>
              <a:defRPr sz="1725" b="0">
                <a:solidFill>
                  <a:srgbClr val="182D30"/>
                </a:solidFill>
                <a:latin typeface="Arial"/>
                <a:ea typeface="Arial"/>
                <a:cs typeface="Arial"/>
              </a:defRPr>
            </a:lvl8pPr>
            <a:lvl9pPr>
              <a:buNone/>
              <a:defRPr sz="1725" b="0">
                <a:solidFill>
                  <a:srgbClr val="182D30"/>
                </a:solidFill>
                <a:latin typeface="Arial"/>
                <a:ea typeface="Arial"/>
                <a:cs typeface="Arial"/>
              </a:defRPr>
            </a:lvl9pPr>
          </a:lstStyle>
          <a:p xmlns:a="http://schemas.openxmlformats.org/drawingml/2006/main">
            <a:pPr>
              <a:buNone/>
              <a:defRPr sz="1725" b="0">
                <a:solidFill>
                  <a:srgbClr val="182D30"/>
                </a:solidFill>
                <a:latin typeface="Arial"/>
                <a:ea typeface="Arial"/>
                <a:cs typeface="Arial"/>
              </a:defRPr>
            </a:pPr>
            <a:r>
              <a:rPr sz="1725" b="0">
                <a:solidFill>
                  <a:srgbClr val="182D30"/>
                </a:solidFill>
                <a:latin typeface="Arial"/>
                <a:ea typeface="Arial"/>
                <a:cs typeface="Arial"/>
              </a:rPr>
              <a:t/>
            </a:r>
          </a:p>
        </p:txBody>
      </p:sp>
      <p:sp>
        <p:nvSpPr>
          <p:cNvPr id="29" name="">
            <a:extLst xmlns:a="http://schemas.openxmlformats.org/drawingml/2006/main">
              <a:ext uri="{FF2B5EF4-FFF2-40B4-BE49-F238E27FC236}">
                <a16:creationId xmlns:a16="http://schemas.microsoft.com/office/drawing/2014/main" id="{E95D6BE6-CD97-4B12-8ADE-7753528E3D51}"/>
              </a:ext>
            </a:extLst>
          </p:cNvPr>
          <p:cNvSpPr>
            <a:spLocks xmlns:a="http://schemas.openxmlformats.org/drawingml/2006/main" noGrp="1"/>
          </p:cNvSpPr>
          <p:nvPr/>
        </p:nvSpPr>
        <p:spPr>
          <a:xfrm xmlns:a="http://schemas.openxmlformats.org/drawingml/2006/main">
            <a:off x="609600" y="25336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17b20278bcc14222"/>
              </a:rPr>
              <a:t/>
            </a:r>
          </a:p>
        </p:txBody>
      </p:sp>
      <p:sp>
        <p:nvSpPr>
          <p:cNvPr id="30" name="">
            <a:extLst xmlns:a="http://schemas.openxmlformats.org/drawingml/2006/main">
              <a:ext uri="{FF2B5EF4-FFF2-40B4-BE49-F238E27FC236}">
                <a16:creationId xmlns:a16="http://schemas.microsoft.com/office/drawing/2014/main" id="{E3695570-FC45-4A17-9F3A-1DABF0BB4226}"/>
              </a:ext>
            </a:extLst>
          </p:cNvPr>
          <p:cNvSpPr>
            <a:spLocks xmlns:a="http://schemas.openxmlformats.org/drawingml/2006/main" noGrp="1"/>
          </p:cNvSpPr>
          <p:nvPr/>
        </p:nvSpPr>
        <p:spPr>
          <a:xfrm xmlns:a="http://schemas.openxmlformats.org/drawingml/2006/main">
            <a:off x="609600" y="30765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3595c2df21754850"/>
              </a:rPr>
              <a:t/>
            </a:r>
          </a:p>
        </p:txBody>
      </p:sp>
      <p:sp>
        <p:nvSpPr>
          <p:cNvPr id="31" name="">
            <a:extLst xmlns:a="http://schemas.openxmlformats.org/drawingml/2006/main">
              <a:ext uri="{FF2B5EF4-FFF2-40B4-BE49-F238E27FC236}">
                <a16:creationId xmlns:a16="http://schemas.microsoft.com/office/drawing/2014/main" id="{41334A13-A6F7-4C66-B6B1-A48A649A38BB}"/>
              </a:ext>
            </a:extLst>
          </p:cNvPr>
          <p:cNvSpPr>
            <a:spLocks xmlns:a="http://schemas.openxmlformats.org/drawingml/2006/main" noGrp="1"/>
          </p:cNvSpPr>
          <p:nvPr/>
        </p:nvSpPr>
        <p:spPr>
          <a:xfrm xmlns:a="http://schemas.openxmlformats.org/drawingml/2006/main">
            <a:off x="609600" y="36195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caf138cf13ca4a6a"/>
              </a:rPr>
              <a:t/>
            </a:r>
          </a:p>
        </p:txBody>
      </p:sp>
      <p:sp>
        <p:nvSpPr>
          <p:cNvPr id="32" name="">
            <a:extLst xmlns:a="http://schemas.openxmlformats.org/drawingml/2006/main">
              <a:ext uri="{FF2B5EF4-FFF2-40B4-BE49-F238E27FC236}">
                <a16:creationId xmlns:a16="http://schemas.microsoft.com/office/drawing/2014/main" id="{35A68337-2AEC-478E-A725-8343D69D48F7}"/>
              </a:ext>
            </a:extLst>
          </p:cNvPr>
          <p:cNvSpPr>
            <a:spLocks xmlns:a="http://schemas.openxmlformats.org/drawingml/2006/main" noGrp="1"/>
          </p:cNvSpPr>
          <p:nvPr/>
        </p:nvSpPr>
        <p:spPr>
          <a:xfrm xmlns:a="http://schemas.openxmlformats.org/drawingml/2006/main">
            <a:off x="609600" y="41624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20b6748361184a0e"/>
              </a:rPr>
              <a:t/>
            </a:r>
          </a:p>
        </p:txBody>
      </p:sp>
      <p:sp>
        <p:nvSpPr>
          <p:cNvPr id="33" name="">
            <a:extLst xmlns:a="http://schemas.openxmlformats.org/drawingml/2006/main">
              <a:ext uri="{FF2B5EF4-FFF2-40B4-BE49-F238E27FC236}">
                <a16:creationId xmlns:a16="http://schemas.microsoft.com/office/drawing/2014/main" id="{6EA3FF0F-A34E-4DB1-BE87-41716C477752}"/>
              </a:ext>
            </a:extLst>
          </p:cNvPr>
          <p:cNvSpPr>
            <a:spLocks xmlns:a="http://schemas.openxmlformats.org/drawingml/2006/main" noGrp="1"/>
          </p:cNvSpPr>
          <p:nvPr/>
        </p:nvSpPr>
        <p:spPr>
          <a:xfrm xmlns:a="http://schemas.openxmlformats.org/drawingml/2006/main">
            <a:off x="609600" y="47053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6d1ab3e53d344a7a"/>
              </a:rPr>
              <a:t/>
            </a:r>
          </a:p>
        </p:txBody>
      </p:sp>
      <p:sp>
        <p:nvSpPr>
          <p:cNvPr id="34" name="">
            <a:extLst xmlns:a="http://schemas.openxmlformats.org/drawingml/2006/main">
              <a:ext uri="{FF2B5EF4-FFF2-40B4-BE49-F238E27FC236}">
                <a16:creationId xmlns:a16="http://schemas.microsoft.com/office/drawing/2014/main" id="{04E6A6E0-C1D6-48B5-B09A-F516BB3C3F81}"/>
              </a:ext>
            </a:extLst>
          </p:cNvPr>
          <p:cNvSpPr>
            <a:spLocks xmlns:a="http://schemas.openxmlformats.org/drawingml/2006/main" noGrp="1"/>
          </p:cNvSpPr>
          <p:nvPr/>
        </p:nvSpPr>
        <p:spPr>
          <a:xfrm xmlns:a="http://schemas.openxmlformats.org/drawingml/2006/main">
            <a:off x="609600" y="52482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55d6e8aea4114b13"/>
              </a:rPr>
              <a:t/>
            </a:r>
          </a:p>
        </p:txBody>
      </p:sp>
      <p:sp>
        <p:nvSpPr>
          <p:cNvPr id="35" name="">
            <a:extLst xmlns:a="http://schemas.openxmlformats.org/drawingml/2006/main">
              <a:ext uri="{FF2B5EF4-FFF2-40B4-BE49-F238E27FC236}">
                <a16:creationId xmlns:a16="http://schemas.microsoft.com/office/drawing/2014/main" id="{2402760B-7747-4EFB-8AE7-A8F337E3A8B7}"/>
              </a:ext>
            </a:extLst>
          </p:cNvPr>
          <p:cNvSpPr>
            <a:spLocks xmlns:a="http://schemas.openxmlformats.org/drawingml/2006/main" noGrp="1"/>
          </p:cNvSpPr>
          <p:nvPr/>
        </p:nvSpPr>
        <p:spPr>
          <a:xfrm xmlns:a="http://schemas.openxmlformats.org/drawingml/2006/main">
            <a:off x="6286500" y="25336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b4ede62a783a4005"/>
              </a:rPr>
              <a:t/>
            </a:r>
          </a:p>
        </p:txBody>
      </p:sp>
      <p:sp>
        <p:nvSpPr>
          <p:cNvPr id="36" name="">
            <a:extLst xmlns:a="http://schemas.openxmlformats.org/drawingml/2006/main">
              <a:ext uri="{FF2B5EF4-FFF2-40B4-BE49-F238E27FC236}">
                <a16:creationId xmlns:a16="http://schemas.microsoft.com/office/drawing/2014/main" id="{169A37AA-FCC0-486E-97C6-F9A165D33EFA}"/>
              </a:ext>
            </a:extLst>
          </p:cNvPr>
          <p:cNvSpPr>
            <a:spLocks xmlns:a="http://schemas.openxmlformats.org/drawingml/2006/main" noGrp="1"/>
          </p:cNvSpPr>
          <p:nvPr/>
        </p:nvSpPr>
        <p:spPr>
          <a:xfrm xmlns:a="http://schemas.openxmlformats.org/drawingml/2006/main">
            <a:off x="6286500" y="30765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766fa7e64c354543"/>
              </a:rPr>
              <a:t/>
            </a:r>
          </a:p>
        </p:txBody>
      </p:sp>
      <p:sp>
        <p:nvSpPr>
          <p:cNvPr id="37" name="">
            <a:extLst xmlns:a="http://schemas.openxmlformats.org/drawingml/2006/main">
              <a:ext uri="{FF2B5EF4-FFF2-40B4-BE49-F238E27FC236}">
                <a16:creationId xmlns:a16="http://schemas.microsoft.com/office/drawing/2014/main" id="{5DE560E8-89F4-41A4-B97E-9A98DABDF501}"/>
              </a:ext>
            </a:extLst>
          </p:cNvPr>
          <p:cNvSpPr>
            <a:spLocks xmlns:a="http://schemas.openxmlformats.org/drawingml/2006/main" noGrp="1"/>
          </p:cNvSpPr>
          <p:nvPr/>
        </p:nvSpPr>
        <p:spPr>
          <a:xfrm xmlns:a="http://schemas.openxmlformats.org/drawingml/2006/main">
            <a:off x="6286500" y="36195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03c067e3bf6a4c16"/>
              </a:rPr>
              <a:t/>
            </a:r>
          </a:p>
        </p:txBody>
      </p:sp>
      <p:sp>
        <p:nvSpPr>
          <p:cNvPr id="38" name="">
            <a:extLst xmlns:a="http://schemas.openxmlformats.org/drawingml/2006/main">
              <a:ext uri="{FF2B5EF4-FFF2-40B4-BE49-F238E27FC236}">
                <a16:creationId xmlns:a16="http://schemas.microsoft.com/office/drawing/2014/main" id="{3FC85832-ABE0-4666-816B-5CC3FBEE5019}"/>
              </a:ext>
            </a:extLst>
          </p:cNvPr>
          <p:cNvSpPr>
            <a:spLocks xmlns:a="http://schemas.openxmlformats.org/drawingml/2006/main" noGrp="1"/>
          </p:cNvSpPr>
          <p:nvPr/>
        </p:nvSpPr>
        <p:spPr>
          <a:xfrm xmlns:a="http://schemas.openxmlformats.org/drawingml/2006/main">
            <a:off x="6286500" y="41624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4f5e450d1bcd4afc"/>
              </a:rPr>
              <a:t/>
            </a:r>
          </a:p>
        </p:txBody>
      </p:sp>
      <p:sp>
        <p:nvSpPr>
          <p:cNvPr id="39" name="">
            <a:extLst xmlns:a="http://schemas.openxmlformats.org/drawingml/2006/main">
              <a:ext uri="{FF2B5EF4-FFF2-40B4-BE49-F238E27FC236}">
                <a16:creationId xmlns:a16="http://schemas.microsoft.com/office/drawing/2014/main" id="{496AF798-64DF-4B0E-B446-F2F9607D6698}"/>
              </a:ext>
            </a:extLst>
          </p:cNvPr>
          <p:cNvSpPr>
            <a:spLocks xmlns:a="http://schemas.openxmlformats.org/drawingml/2006/main" noGrp="1"/>
          </p:cNvSpPr>
          <p:nvPr/>
        </p:nvSpPr>
        <p:spPr>
          <a:xfrm xmlns:a="http://schemas.openxmlformats.org/drawingml/2006/main">
            <a:off x="6286500" y="47053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1038b1b7c7e64265"/>
              </a:rPr>
              <a:t/>
            </a:r>
          </a:p>
        </p:txBody>
      </p:sp>
      <p:sp>
        <p:nvSpPr>
          <p:cNvPr id="40" name="">
            <a:extLst xmlns:a="http://schemas.openxmlformats.org/drawingml/2006/main">
              <a:ext uri="{FF2B5EF4-FFF2-40B4-BE49-F238E27FC236}">
                <a16:creationId xmlns:a16="http://schemas.microsoft.com/office/drawing/2014/main" id="{CE19BD00-EDA2-45E7-9650-80EAD8F130F3}"/>
              </a:ext>
            </a:extLst>
          </p:cNvPr>
          <p:cNvSpPr>
            <a:spLocks xmlns:a="http://schemas.openxmlformats.org/drawingml/2006/main" noGrp="1"/>
          </p:cNvSpPr>
          <p:nvPr/>
        </p:nvSpPr>
        <p:spPr>
          <a:xfrm xmlns:a="http://schemas.openxmlformats.org/drawingml/2006/main">
            <a:off x="6286500" y="52482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1">
                <a:solidFill>
                  <a:srgbClr val="123BE9"/>
                </a:solidFill>
                <a:latin typeface="Arial"/>
                <a:ea typeface="Arial"/>
                <a:cs typeface="Arial"/>
              </a:defRPr>
            </a:defPPr>
            <a:lvl1pPr>
              <a:buNone/>
              <a:defRPr sz="1575" b="1">
                <a:solidFill>
                  <a:srgbClr val="123BE9"/>
                </a:solidFill>
                <a:latin typeface="Arial"/>
                <a:ea typeface="Arial"/>
                <a:cs typeface="Arial"/>
              </a:defRPr>
            </a:lvl1pPr>
            <a:lvl2pPr>
              <a:buNone/>
              <a:defRPr sz="1575" b="1">
                <a:solidFill>
                  <a:srgbClr val="123BE9"/>
                </a:solidFill>
                <a:latin typeface="Arial"/>
                <a:ea typeface="Arial"/>
                <a:cs typeface="Arial"/>
              </a:defRPr>
            </a:lvl2pPr>
            <a:lvl3pPr>
              <a:buNone/>
              <a:defRPr sz="1575" b="1">
                <a:solidFill>
                  <a:srgbClr val="123BE9"/>
                </a:solidFill>
                <a:latin typeface="Arial"/>
                <a:ea typeface="Arial"/>
                <a:cs typeface="Arial"/>
              </a:defRPr>
            </a:lvl3pPr>
            <a:lvl4pPr>
              <a:buNone/>
              <a:defRPr sz="1575" b="1">
                <a:solidFill>
                  <a:srgbClr val="123BE9"/>
                </a:solidFill>
                <a:latin typeface="Arial"/>
                <a:ea typeface="Arial"/>
                <a:cs typeface="Arial"/>
              </a:defRPr>
            </a:lvl4pPr>
            <a:lvl5pPr>
              <a:buNone/>
              <a:defRPr sz="1575" b="1">
                <a:solidFill>
                  <a:srgbClr val="123BE9"/>
                </a:solidFill>
                <a:latin typeface="Arial"/>
                <a:ea typeface="Arial"/>
                <a:cs typeface="Arial"/>
              </a:defRPr>
            </a:lvl5pPr>
            <a:lvl6pPr>
              <a:buNone/>
              <a:defRPr sz="1575" b="1">
                <a:solidFill>
                  <a:srgbClr val="123BE9"/>
                </a:solidFill>
                <a:latin typeface="Arial"/>
                <a:ea typeface="Arial"/>
                <a:cs typeface="Arial"/>
              </a:defRPr>
            </a:lvl6pPr>
            <a:lvl7pPr>
              <a:buNone/>
              <a:defRPr sz="1575" b="1">
                <a:solidFill>
                  <a:srgbClr val="123BE9"/>
                </a:solidFill>
                <a:latin typeface="Arial"/>
                <a:ea typeface="Arial"/>
                <a:cs typeface="Arial"/>
              </a:defRPr>
            </a:lvl7pPr>
            <a:lvl8pPr>
              <a:buNone/>
              <a:defRPr sz="1575" b="1">
                <a:solidFill>
                  <a:srgbClr val="123BE9"/>
                </a:solidFill>
                <a:latin typeface="Arial"/>
                <a:ea typeface="Arial"/>
                <a:cs typeface="Arial"/>
              </a:defRPr>
            </a:lvl8pPr>
            <a:lvl9pPr>
              <a:buNone/>
              <a:defRPr sz="1575" b="1">
                <a:solidFill>
                  <a:srgbClr val="123BE9"/>
                </a:solidFill>
                <a:latin typeface="Arial"/>
                <a:ea typeface="Arial"/>
                <a:cs typeface="Arial"/>
              </a:defRPr>
            </a:lvl9pPr>
          </a:lstStyle>
          <a:p xmlns:a="http://schemas.openxmlformats.org/drawingml/2006/main">
            <a:pPr>
              <a:buNone/>
              <a:defRPr sz="1575" b="1">
                <a:solidFill>
                  <a:srgbClr val="123BE9"/>
                </a:solidFill>
                <a:latin typeface="Arial"/>
                <a:ea typeface="Arial"/>
                <a:cs typeface="Arial"/>
              </a:defRPr>
            </a:pPr>
            <a:r>
              <a:rPr sz="1575" b="1" u="sng">
                <a:solidFill>
                  <a:srgbClr val="123BE9"/>
                </a:solidFill>
                <a:latin typeface="Arial"/>
                <a:ea typeface="Arial"/>
                <a:cs typeface="Arial"/>
                <a:hlinkClick xmlns:r="http://schemas.openxmlformats.org/officeDocument/2006/relationships" r:id="Rd6069ad2fc5641ff"/>
              </a:rPr>
              <a:t/>
            </a:r>
          </a:p>
        </p:txBody>
      </p:sp>
      <p:sp>
        <p:nvSpPr>
          <p:cNvPr id="41" name="">
            <a:extLst xmlns:a="http://schemas.openxmlformats.org/drawingml/2006/main">
              <a:ext uri="{FF2B5EF4-FFF2-40B4-BE49-F238E27FC236}">
                <a16:creationId xmlns:a16="http://schemas.microsoft.com/office/drawing/2014/main" id="{FF51CF0F-6C2C-4E0F-8DA8-0853EE24FCDA}"/>
              </a:ext>
            </a:extLst>
          </p:cNvPr>
          <p:cNvSpPr>
            <a:spLocks xmlns:a="http://schemas.openxmlformats.org/drawingml/2006/main" noGrp="1"/>
          </p:cNvSpPr>
          <p:nvPr/>
        </p:nvSpPr>
        <p:spPr>
          <a:xfrm xmlns:a="http://schemas.openxmlformats.org/drawingml/2006/main">
            <a:off x="609600" y="6143625"/>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182D30"/>
                </a:solidFill>
                <a:latin typeface="Arial"/>
                <a:ea typeface="Arial"/>
                <a:cs typeface="Arial"/>
              </a:defRPr>
            </a:defPPr>
            <a:lvl1pPr>
              <a:buNone/>
              <a:defRPr sz="1275" b="0">
                <a:solidFill>
                  <a:srgbClr val="182D30"/>
                </a:solidFill>
                <a:latin typeface="Arial"/>
                <a:ea typeface="Arial"/>
                <a:cs typeface="Arial"/>
              </a:defRPr>
            </a:lvl1pPr>
            <a:lvl2pPr>
              <a:buNone/>
              <a:defRPr sz="1275" b="0">
                <a:solidFill>
                  <a:srgbClr val="182D30"/>
                </a:solidFill>
                <a:latin typeface="Arial"/>
                <a:ea typeface="Arial"/>
                <a:cs typeface="Arial"/>
              </a:defRPr>
            </a:lvl2pPr>
            <a:lvl3pPr>
              <a:buNone/>
              <a:defRPr sz="1275" b="0">
                <a:solidFill>
                  <a:srgbClr val="182D30"/>
                </a:solidFill>
                <a:latin typeface="Arial"/>
                <a:ea typeface="Arial"/>
                <a:cs typeface="Arial"/>
              </a:defRPr>
            </a:lvl3pPr>
            <a:lvl4pPr>
              <a:buNone/>
              <a:defRPr sz="1275" b="0">
                <a:solidFill>
                  <a:srgbClr val="182D30"/>
                </a:solidFill>
                <a:latin typeface="Arial"/>
                <a:ea typeface="Arial"/>
                <a:cs typeface="Arial"/>
              </a:defRPr>
            </a:lvl4pPr>
            <a:lvl5pPr>
              <a:buNone/>
              <a:defRPr sz="1275" b="0">
                <a:solidFill>
                  <a:srgbClr val="182D30"/>
                </a:solidFill>
                <a:latin typeface="Arial"/>
                <a:ea typeface="Arial"/>
                <a:cs typeface="Arial"/>
              </a:defRPr>
            </a:lvl5pPr>
            <a:lvl6pPr>
              <a:buNone/>
              <a:defRPr sz="1275" b="0">
                <a:solidFill>
                  <a:srgbClr val="182D30"/>
                </a:solidFill>
                <a:latin typeface="Arial"/>
                <a:ea typeface="Arial"/>
                <a:cs typeface="Arial"/>
              </a:defRPr>
            </a:lvl6pPr>
            <a:lvl7pPr>
              <a:buNone/>
              <a:defRPr sz="1275" b="0">
                <a:solidFill>
                  <a:srgbClr val="182D30"/>
                </a:solidFill>
                <a:latin typeface="Arial"/>
                <a:ea typeface="Arial"/>
                <a:cs typeface="Arial"/>
              </a:defRPr>
            </a:lvl7pPr>
            <a:lvl8pPr>
              <a:buNone/>
              <a:defRPr sz="1275" b="0">
                <a:solidFill>
                  <a:srgbClr val="182D30"/>
                </a:solidFill>
                <a:latin typeface="Arial"/>
                <a:ea typeface="Arial"/>
                <a:cs typeface="Arial"/>
              </a:defRPr>
            </a:lvl8pPr>
            <a:lvl9pPr>
              <a:buNone/>
              <a:defRPr sz="1275" b="0">
                <a:solidFill>
                  <a:srgbClr val="182D30"/>
                </a:solidFill>
                <a:latin typeface="Arial"/>
                <a:ea typeface="Arial"/>
                <a:cs typeface="Arial"/>
              </a:defRPr>
            </a:lvl9pPr>
          </a:lstStyle>
          <a:p xmlns:a="http://schemas.openxmlformats.org/drawingml/2006/main">
            <a:pPr>
              <a:buNone/>
              <a:defRPr sz="1275" b="0">
                <a:solidFill>
                  <a:srgbClr val="182D30"/>
                </a:solidFill>
                <a:latin typeface="Arial"/>
                <a:ea typeface="Arial"/>
                <a:cs typeface="Arial"/>
              </a:defRPr>
            </a:pPr>
            <a:r>
              <a:rPr sz="1275" b="0">
                <a:solidFill>
                  <a:srgbClr val="182D30"/>
                </a:solidFill>
                <a:latin typeface="Arial"/>
                <a:ea typeface="Arial"/>
                <a:cs typeface="Arial"/>
              </a:rPr>
              <a:t/>
            </a:r>
          </a:p>
        </p:txBody>
      </p:sp>
      <p:sp>
        <p:nvSpPr>
          <p:cNvPr id="42" name="">
            <a:extLst xmlns:a="http://schemas.openxmlformats.org/drawingml/2006/main">
              <a:ext uri="{FF2B5EF4-FFF2-40B4-BE49-F238E27FC236}">
                <a16:creationId xmlns:a16="http://schemas.microsoft.com/office/drawing/2014/main" id="{52D817C8-8E78-4384-A65D-86A74C814AE0}"/>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43" name="">
            <a:extLst xmlns:a="http://schemas.openxmlformats.org/drawingml/2006/main">
              <a:ext uri="{FF2B5EF4-FFF2-40B4-BE49-F238E27FC236}">
                <a16:creationId xmlns:a16="http://schemas.microsoft.com/office/drawing/2014/main" id="{D8D71D2F-2A2C-418C-A1BB-C69F7BAC35AD}"/>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buNone/>
              <a:defRPr sz="900" b="0">
                <a:solidFill>
                  <a:srgbClr val="182D30"/>
                </a:solidFill>
                <a:latin typeface="Arial"/>
                <a:ea typeface="Arial"/>
                <a:cs typeface="Arial"/>
              </a:defRPr>
            </a:lvl1pPr>
            <a:lvl2pPr>
              <a:buNone/>
              <a:defRPr sz="900" b="0">
                <a:solidFill>
                  <a:srgbClr val="182D30"/>
                </a:solidFill>
                <a:latin typeface="Arial"/>
                <a:ea typeface="Arial"/>
                <a:cs typeface="Arial"/>
              </a:defRPr>
            </a:lvl2pPr>
            <a:lvl3pPr>
              <a:buNone/>
              <a:defRPr sz="900" b="0">
                <a:solidFill>
                  <a:srgbClr val="182D30"/>
                </a:solidFill>
                <a:latin typeface="Arial"/>
                <a:ea typeface="Arial"/>
                <a:cs typeface="Arial"/>
              </a:defRPr>
            </a:lvl3pPr>
            <a:lvl4pPr>
              <a:buNone/>
              <a:defRPr sz="900" b="0">
                <a:solidFill>
                  <a:srgbClr val="182D30"/>
                </a:solidFill>
                <a:latin typeface="Arial"/>
                <a:ea typeface="Arial"/>
                <a:cs typeface="Arial"/>
              </a:defRPr>
            </a:lvl4pPr>
            <a:lvl5pPr>
              <a:buNone/>
              <a:defRPr sz="900" b="0">
                <a:solidFill>
                  <a:srgbClr val="182D30"/>
                </a:solidFill>
                <a:latin typeface="Arial"/>
                <a:ea typeface="Arial"/>
                <a:cs typeface="Arial"/>
              </a:defRPr>
            </a:lvl5pPr>
            <a:lvl6pPr>
              <a:buNone/>
              <a:defRPr sz="900" b="0">
                <a:solidFill>
                  <a:srgbClr val="182D30"/>
                </a:solidFill>
                <a:latin typeface="Arial"/>
                <a:ea typeface="Arial"/>
                <a:cs typeface="Arial"/>
              </a:defRPr>
            </a:lvl6pPr>
            <a:lvl7pPr>
              <a:buNone/>
              <a:defRPr sz="900" b="0">
                <a:solidFill>
                  <a:srgbClr val="182D30"/>
                </a:solidFill>
                <a:latin typeface="Arial"/>
                <a:ea typeface="Arial"/>
                <a:cs typeface="Arial"/>
              </a:defRPr>
            </a:lvl7pPr>
            <a:lvl8pPr>
              <a:buNone/>
              <a:defRPr sz="900" b="0">
                <a:solidFill>
                  <a:srgbClr val="182D30"/>
                </a:solidFill>
                <a:latin typeface="Arial"/>
                <a:ea typeface="Arial"/>
                <a:cs typeface="Arial"/>
              </a:defRPr>
            </a:lvl8pPr>
            <a:lvl9pPr>
              <a:buNone/>
              <a:defRPr sz="900" b="0">
                <a:solidFill>
                  <a:srgbClr val="182D30"/>
                </a:solidFill>
                <a:latin typeface="Arial"/>
                <a:ea typeface="Arial"/>
                <a:cs typeface="Arial"/>
              </a:defRPr>
            </a:lvl9pPr>
          </a:lstStyle>
          <a:p xmlns:a="http://schemas.openxmlformats.org/drawingml/2006/main">
            <a:pPr>
              <a:buNone/>
              <a:defRPr sz="900" b="0">
                <a:solidFill>
                  <a:srgbClr val="182D30"/>
                </a:solidFill>
                <a:latin typeface="Arial"/>
                <a:ea typeface="Arial"/>
                <a:cs typeface="Arial"/>
              </a:defRPr>
            </a:pPr>
            <a:r>
              <a:rPr sz="900" b="0">
                <a:solidFill>
                  <a:srgbClr val="182D30"/>
                </a:solidFill>
                <a:latin typeface="Arial"/>
                <a:ea typeface="Arial"/>
                <a:cs typeface="Arial"/>
              </a:rPr>
              <a:t/>
            </a:r>
          </a:p>
        </p:txBody>
      </p:sp>
      <p:sp>
        <p:nvSpPr>
          <p:cNvPr id="44" name="">
            <a:extLst xmlns:a="http://schemas.openxmlformats.org/drawingml/2006/main">
              <a:ext uri="{FF2B5EF4-FFF2-40B4-BE49-F238E27FC236}">
                <a16:creationId xmlns:a16="http://schemas.microsoft.com/office/drawing/2014/main" id="{CE1F2001-74DC-45F7-A63D-BB67ED61651C}"/>
              </a:ext>
            </a:extLst>
          </p:cNvPr>
          <p:cNvSpPr>
            <a:spLocks xmlns:a="http://schemas.openxmlformats.org/drawingml/2006/main" noGrp="1"/>
          </p:cNvSpPr>
          <p:nvPr/>
        </p:nvSpPr>
        <p:spPr>
          <a:xfrm xmlns:a="http://schemas.openxmlformats.org/drawingml/2006/main">
            <a:off x="609600" y="495300"/>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75" b="1">
                <a:solidFill>
                  <a:srgbClr val="182D30"/>
                </a:solidFill>
                <a:latin typeface="Arial"/>
                <a:ea typeface="Arial"/>
                <a:cs typeface="Arial"/>
              </a:defRPr>
            </a:defPPr>
            <a:lvl1pPr>
              <a:defRPr sz="3075" b="1">
                <a:solidFill>
                  <a:srgbClr val="182D30"/>
                </a:solidFill>
                <a:latin typeface="Arial"/>
                <a:ea typeface="Arial"/>
                <a:cs typeface="Arial"/>
              </a:defRPr>
            </a:lvl1pPr>
            <a:lvl2pPr>
              <a:defRPr sz="3075" b="1">
                <a:solidFill>
                  <a:srgbClr val="182D30"/>
                </a:solidFill>
                <a:latin typeface="Arial"/>
                <a:ea typeface="Arial"/>
                <a:cs typeface="Arial"/>
              </a:defRPr>
            </a:lvl2pPr>
            <a:lvl3pPr>
              <a:defRPr sz="3075" b="1">
                <a:solidFill>
                  <a:srgbClr val="182D30"/>
                </a:solidFill>
                <a:latin typeface="Arial"/>
                <a:ea typeface="Arial"/>
                <a:cs typeface="Arial"/>
              </a:defRPr>
            </a:lvl3pPr>
            <a:lvl4pPr>
              <a:defRPr sz="3075" b="1">
                <a:solidFill>
                  <a:srgbClr val="182D30"/>
                </a:solidFill>
                <a:latin typeface="Arial"/>
                <a:ea typeface="Arial"/>
                <a:cs typeface="Arial"/>
              </a:defRPr>
            </a:lvl4pPr>
            <a:lvl5pPr>
              <a:defRPr sz="3075" b="1">
                <a:solidFill>
                  <a:srgbClr val="182D30"/>
                </a:solidFill>
                <a:latin typeface="Arial"/>
                <a:ea typeface="Arial"/>
                <a:cs typeface="Arial"/>
              </a:defRPr>
            </a:lvl5pPr>
            <a:lvl6pPr>
              <a:defRPr sz="3075" b="1">
                <a:solidFill>
                  <a:srgbClr val="182D30"/>
                </a:solidFill>
                <a:latin typeface="Arial"/>
                <a:ea typeface="Arial"/>
                <a:cs typeface="Arial"/>
              </a:defRPr>
            </a:lvl6pPr>
            <a:lvl7pPr>
              <a:defRPr sz="3075" b="1">
                <a:solidFill>
                  <a:srgbClr val="182D30"/>
                </a:solidFill>
                <a:latin typeface="Arial"/>
                <a:ea typeface="Arial"/>
                <a:cs typeface="Arial"/>
              </a:defRPr>
            </a:lvl7pPr>
            <a:lvl8pPr>
              <a:defRPr sz="3075" b="1">
                <a:solidFill>
                  <a:srgbClr val="182D30"/>
                </a:solidFill>
                <a:latin typeface="Arial"/>
                <a:ea typeface="Arial"/>
                <a:cs typeface="Arial"/>
              </a:defRPr>
            </a:lvl8pPr>
            <a:lvl9pPr>
              <a:defRPr sz="3075" b="1">
                <a:solidFill>
                  <a:srgbClr val="182D30"/>
                </a:solidFill>
                <a:latin typeface="Arial"/>
                <a:ea typeface="Arial"/>
                <a:cs typeface="Arial"/>
              </a:defRPr>
            </a:lvl9pPr>
          </a:lstStyle>
          <a:p xmlns:a="http://schemas.openxmlformats.org/drawingml/2006/main">
            <a:pPr>
              <a:defRPr sz="3075" b="1">
                <a:solidFill>
                  <a:srgbClr val="182D30"/>
                </a:solidFill>
                <a:latin typeface="Arial"/>
                <a:ea typeface="Arial"/>
                <a:cs typeface="Arial"/>
              </a:defRPr>
            </a:pPr>
            <a:r>
              <a:rPr sz="3075" b="1">
                <a:solidFill>
                  <a:srgbClr val="182D30"/>
                </a:solidFill>
                <a:latin typeface="Arial"/>
                <a:ea typeface="Arial"/>
                <a:cs typeface="Arial"/>
              </a:rPr>
              <a:t>Ownership, construction and photo sources.</a:t>
            </a:r>
          </a:p>
        </p:txBody>
      </p:sp>
      <p:sp>
        <p:nvSpPr>
          <p:cNvPr id="45" name="">
            <a:extLst xmlns:a="http://schemas.openxmlformats.org/drawingml/2006/main">
              <a:ext uri="{FF2B5EF4-FFF2-40B4-BE49-F238E27FC236}">
                <a16:creationId xmlns:a16="http://schemas.microsoft.com/office/drawing/2014/main" id="{388BC5F0-FDDD-4797-967A-568A7A5F9930}"/>
              </a:ext>
            </a:extLst>
          </p:cNvPr>
          <p:cNvSpPr>
            <a:spLocks xmlns:a="http://schemas.openxmlformats.org/drawingml/2006/main" noGrp="1"/>
          </p:cNvSpPr>
          <p:nvPr/>
        </p:nvSpPr>
        <p:spPr>
          <a:xfrm xmlns:a="http://schemas.openxmlformats.org/drawingml/2006/main">
            <a:off x="609600" y="15240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2D30"/>
                </a:solidFill>
                <a:latin typeface="Arial"/>
                <a:ea typeface="Arial"/>
                <a:cs typeface="Arial"/>
              </a:defRPr>
            </a:defPPr>
            <a:lvl1pPr>
              <a:defRPr sz="1650" b="0">
                <a:solidFill>
                  <a:srgbClr val="182D30"/>
                </a:solidFill>
                <a:latin typeface="Arial"/>
                <a:ea typeface="Arial"/>
                <a:cs typeface="Arial"/>
              </a:defRPr>
            </a:lvl1pPr>
            <a:lvl2pPr>
              <a:defRPr sz="1650" b="0">
                <a:solidFill>
                  <a:srgbClr val="182D30"/>
                </a:solidFill>
                <a:latin typeface="Arial"/>
                <a:ea typeface="Arial"/>
                <a:cs typeface="Arial"/>
              </a:defRPr>
            </a:lvl2pPr>
            <a:lvl3pPr>
              <a:defRPr sz="1650" b="0">
                <a:solidFill>
                  <a:srgbClr val="182D30"/>
                </a:solidFill>
                <a:latin typeface="Arial"/>
                <a:ea typeface="Arial"/>
                <a:cs typeface="Arial"/>
              </a:defRPr>
            </a:lvl3pPr>
            <a:lvl4pPr>
              <a:defRPr sz="1650" b="0">
                <a:solidFill>
                  <a:srgbClr val="182D30"/>
                </a:solidFill>
                <a:latin typeface="Arial"/>
                <a:ea typeface="Arial"/>
                <a:cs typeface="Arial"/>
              </a:defRPr>
            </a:lvl4pPr>
            <a:lvl5pPr>
              <a:defRPr sz="1650" b="0">
                <a:solidFill>
                  <a:srgbClr val="182D30"/>
                </a:solidFill>
                <a:latin typeface="Arial"/>
                <a:ea typeface="Arial"/>
                <a:cs typeface="Arial"/>
              </a:defRPr>
            </a:lvl5pPr>
            <a:lvl6pPr>
              <a:defRPr sz="1650" b="0">
                <a:solidFill>
                  <a:srgbClr val="182D30"/>
                </a:solidFill>
                <a:latin typeface="Arial"/>
                <a:ea typeface="Arial"/>
                <a:cs typeface="Arial"/>
              </a:defRPr>
            </a:lvl6pPr>
            <a:lvl7pPr>
              <a:defRPr sz="1650" b="0">
                <a:solidFill>
                  <a:srgbClr val="182D30"/>
                </a:solidFill>
                <a:latin typeface="Arial"/>
                <a:ea typeface="Arial"/>
                <a:cs typeface="Arial"/>
              </a:defRPr>
            </a:lvl7pPr>
            <a:lvl8pPr>
              <a:defRPr sz="1650" b="0">
                <a:solidFill>
                  <a:srgbClr val="182D30"/>
                </a:solidFill>
                <a:latin typeface="Arial"/>
                <a:ea typeface="Arial"/>
                <a:cs typeface="Arial"/>
              </a:defRPr>
            </a:lvl8pPr>
            <a:lvl9pPr>
              <a:defRPr sz="1650" b="0">
                <a:solidFill>
                  <a:srgbClr val="182D30"/>
                </a:solidFill>
                <a:latin typeface="Arial"/>
                <a:ea typeface="Arial"/>
                <a:cs typeface="Arial"/>
              </a:defRPr>
            </a:lvl9pPr>
          </a:lstStyle>
          <a:p xmlns:a="http://schemas.openxmlformats.org/drawingml/2006/main">
            <a:pPr>
              <a:defRPr sz="1650" b="0">
                <a:solidFill>
                  <a:srgbClr val="182D30"/>
                </a:solidFill>
                <a:latin typeface="Arial"/>
                <a:ea typeface="Arial"/>
                <a:cs typeface="Arial"/>
              </a:defRPr>
            </a:pPr>
            <a:r>
              <a:rPr sz="1650" b="0">
                <a:solidFill>
                  <a:srgbClr val="182D30"/>
                </a:solidFill>
                <a:latin typeface="Arial"/>
                <a:ea typeface="Arial"/>
                <a:cs typeface="Arial"/>
              </a:rPr>
              <a:t>Open the original sources below. The full source register and photo URLs are also printed on proposal pages 26–27.</a:t>
            </a:r>
          </a:p>
        </p:txBody>
      </p:sp>
      <p:sp>
        <p:nvSpPr>
          <p:cNvPr id="46" name="">
            <a:extLst xmlns:a="http://schemas.openxmlformats.org/drawingml/2006/main">
              <a:ext uri="{FF2B5EF4-FFF2-40B4-BE49-F238E27FC236}">
                <a16:creationId xmlns:a16="http://schemas.microsoft.com/office/drawing/2014/main" id="{500EFFB3-8B2B-409C-974D-28729D52073C}"/>
              </a:ext>
            </a:extLst>
          </p:cNvPr>
          <p:cNvSpPr>
            <a:spLocks xmlns:a="http://schemas.openxmlformats.org/drawingml/2006/main" noGrp="1"/>
          </p:cNvSpPr>
          <p:nvPr/>
        </p:nvSpPr>
        <p:spPr>
          <a:xfrm xmlns:a="http://schemas.openxmlformats.org/drawingml/2006/main">
            <a:off x="609600" y="223837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426bc038bffb45d6"/>
              </a:rPr>
              <a:t>10  Albany condo precedent</a:t>
            </a:r>
          </a:p>
        </p:txBody>
      </p:sp>
      <p:sp>
        <p:nvSpPr>
          <p:cNvPr id="47" name="">
            <a:extLst xmlns:a="http://schemas.openxmlformats.org/drawingml/2006/main">
              <a:ext uri="{FF2B5EF4-FFF2-40B4-BE49-F238E27FC236}">
                <a16:creationId xmlns:a16="http://schemas.microsoft.com/office/drawing/2014/main" id="{5D61A2A1-752B-4963-9393-97A403B5063B}"/>
              </a:ext>
            </a:extLst>
          </p:cNvPr>
          <p:cNvSpPr>
            <a:spLocks xmlns:a="http://schemas.openxmlformats.org/drawingml/2006/main" noGrp="1"/>
          </p:cNvSpPr>
          <p:nvPr/>
        </p:nvSpPr>
        <p:spPr>
          <a:xfrm xmlns:a="http://schemas.openxmlformats.org/drawingml/2006/main">
            <a:off x="609600" y="262890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dbc4904b74474044"/>
              </a:rPr>
              <a:t>11  NY Attorney General: condos/co-ops</a:t>
            </a:r>
          </a:p>
        </p:txBody>
      </p:sp>
      <p:sp>
        <p:nvSpPr>
          <p:cNvPr id="48" name="">
            <a:extLst xmlns:a="http://schemas.openxmlformats.org/drawingml/2006/main">
              <a:ext uri="{FF2B5EF4-FFF2-40B4-BE49-F238E27FC236}">
                <a16:creationId xmlns:a16="http://schemas.microsoft.com/office/drawing/2014/main" id="{C7B3AE5C-4DAE-48C4-BC00-F268557436A1}"/>
              </a:ext>
            </a:extLst>
          </p:cNvPr>
          <p:cNvSpPr>
            <a:spLocks xmlns:a="http://schemas.openxmlformats.org/drawingml/2006/main" noGrp="1"/>
          </p:cNvSpPr>
          <p:nvPr/>
        </p:nvSpPr>
        <p:spPr>
          <a:xfrm xmlns:a="http://schemas.openxmlformats.org/drawingml/2006/main">
            <a:off x="609600" y="301942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ca0ce48bcf324c94"/>
              </a:rPr>
              <a:t>12  HUD eligible ownership units</a:t>
            </a:r>
          </a:p>
        </p:txBody>
      </p:sp>
      <p:sp>
        <p:nvSpPr>
          <p:cNvPr id="49" name="">
            <a:extLst xmlns:a="http://schemas.openxmlformats.org/drawingml/2006/main">
              <a:ext uri="{FF2B5EF4-FFF2-40B4-BE49-F238E27FC236}">
                <a16:creationId xmlns:a16="http://schemas.microsoft.com/office/drawing/2014/main" id="{01F01806-59F2-4E5A-AAA9-3B649D96669C}"/>
              </a:ext>
            </a:extLst>
          </p:cNvPr>
          <p:cNvSpPr>
            <a:spLocks xmlns:a="http://schemas.openxmlformats.org/drawingml/2006/main" noGrp="1"/>
          </p:cNvSpPr>
          <p:nvPr/>
        </p:nvSpPr>
        <p:spPr>
          <a:xfrm xmlns:a="http://schemas.openxmlformats.org/drawingml/2006/main">
            <a:off x="609600" y="340995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f37a341259264b2f"/>
              </a:rPr>
              <a:t>13  NACA HOT-PHA</a:t>
            </a:r>
          </a:p>
        </p:txBody>
      </p:sp>
      <p:sp>
        <p:nvSpPr>
          <p:cNvPr id="50" name="">
            <a:extLst xmlns:a="http://schemas.openxmlformats.org/drawingml/2006/main">
              <a:ext uri="{FF2B5EF4-FFF2-40B4-BE49-F238E27FC236}">
                <a16:creationId xmlns:a16="http://schemas.microsoft.com/office/drawing/2014/main" id="{5D6CFB3E-2D03-4113-BDCA-2DE1089B91DC}"/>
              </a:ext>
            </a:extLst>
          </p:cNvPr>
          <p:cNvSpPr>
            <a:spLocks xmlns:a="http://schemas.openxmlformats.org/drawingml/2006/main" noGrp="1"/>
          </p:cNvSpPr>
          <p:nvPr/>
        </p:nvSpPr>
        <p:spPr>
          <a:xfrm xmlns:a="http://schemas.openxmlformats.org/drawingml/2006/main">
            <a:off x="609600" y="380047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d25892d01e3d46b2"/>
              </a:rPr>
              <a:t>14  Metroplex: Mont Pleasant</a:t>
            </a:r>
          </a:p>
        </p:txBody>
      </p:sp>
      <p:sp>
        <p:nvSpPr>
          <p:cNvPr id="51" name="">
            <a:extLst xmlns:a="http://schemas.openxmlformats.org/drawingml/2006/main">
              <a:ext uri="{FF2B5EF4-FFF2-40B4-BE49-F238E27FC236}">
                <a16:creationId xmlns:a16="http://schemas.microsoft.com/office/drawing/2014/main" id="{6AFF37FB-1234-4D84-9339-F733DC9D9CBB}"/>
              </a:ext>
            </a:extLst>
          </p:cNvPr>
          <p:cNvSpPr>
            <a:spLocks xmlns:a="http://schemas.openxmlformats.org/drawingml/2006/main" noGrp="1"/>
          </p:cNvSpPr>
          <p:nvPr/>
        </p:nvSpPr>
        <p:spPr>
          <a:xfrm xmlns:a="http://schemas.openxmlformats.org/drawingml/2006/main">
            <a:off x="609600" y="419100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7af61cc22220452b"/>
              </a:rPr>
              <a:t>15  HCR: Lansing Fields</a:t>
            </a:r>
          </a:p>
        </p:txBody>
      </p:sp>
      <p:sp>
        <p:nvSpPr>
          <p:cNvPr id="52" name="">
            <a:extLst xmlns:a="http://schemas.openxmlformats.org/drawingml/2006/main">
              <a:ext uri="{FF2B5EF4-FFF2-40B4-BE49-F238E27FC236}">
                <a16:creationId xmlns:a16="http://schemas.microsoft.com/office/drawing/2014/main" id="{0246E220-F982-45C5-BA5B-56764FF4355A}"/>
              </a:ext>
            </a:extLst>
          </p:cNvPr>
          <p:cNvSpPr>
            <a:spLocks xmlns:a="http://schemas.openxmlformats.org/drawingml/2006/main" noGrp="1"/>
          </p:cNvSpPr>
          <p:nvPr/>
        </p:nvSpPr>
        <p:spPr>
          <a:xfrm xmlns:a="http://schemas.openxmlformats.org/drawingml/2006/main">
            <a:off x="6286500" y="223837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6b56590d95ae40e5"/>
              </a:rPr>
              <a:t>16  MLB: Summit Avenue and videos</a:t>
            </a:r>
          </a:p>
        </p:txBody>
      </p:sp>
      <p:sp>
        <p:nvSpPr>
          <p:cNvPr id="53" name="">
            <a:extLst xmlns:a="http://schemas.openxmlformats.org/drawingml/2006/main">
              <a:ext uri="{FF2B5EF4-FFF2-40B4-BE49-F238E27FC236}">
                <a16:creationId xmlns:a16="http://schemas.microsoft.com/office/drawing/2014/main" id="{EFF2DACC-0BE3-4427-9315-A88D7B4AF99D}"/>
              </a:ext>
            </a:extLst>
          </p:cNvPr>
          <p:cNvSpPr>
            <a:spLocks xmlns:a="http://schemas.openxmlformats.org/drawingml/2006/main" noGrp="1"/>
          </p:cNvSpPr>
          <p:nvPr/>
        </p:nvSpPr>
        <p:spPr>
          <a:xfrm xmlns:a="http://schemas.openxmlformats.org/drawingml/2006/main">
            <a:off x="6286500" y="262890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82dda705320e43f3"/>
              </a:rPr>
              <a:t>17  MLB: original delivery post</a:t>
            </a:r>
          </a:p>
        </p:txBody>
      </p:sp>
      <p:sp>
        <p:nvSpPr>
          <p:cNvPr id="54" name="">
            <a:extLst xmlns:a="http://schemas.openxmlformats.org/drawingml/2006/main">
              <a:ext uri="{FF2B5EF4-FFF2-40B4-BE49-F238E27FC236}">
                <a16:creationId xmlns:a16="http://schemas.microsoft.com/office/drawing/2014/main" id="{249CA677-3F03-4D47-B81D-502CC42663A9}"/>
              </a:ext>
            </a:extLst>
          </p:cNvPr>
          <p:cNvSpPr>
            <a:spLocks xmlns:a="http://schemas.openxmlformats.org/drawingml/2006/main" noGrp="1"/>
          </p:cNvSpPr>
          <p:nvPr/>
        </p:nvSpPr>
        <p:spPr>
          <a:xfrm xmlns:a="http://schemas.openxmlformats.org/drawingml/2006/main">
            <a:off x="6286500" y="301942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0f2c545a29e144c2"/>
              </a:rPr>
              <a:t>18  Habitat: Troy modular construction</a:t>
            </a:r>
          </a:p>
        </p:txBody>
      </p:sp>
      <p:sp>
        <p:nvSpPr>
          <p:cNvPr id="55" name="">
            <a:extLst xmlns:a="http://schemas.openxmlformats.org/drawingml/2006/main">
              <a:ext uri="{FF2B5EF4-FFF2-40B4-BE49-F238E27FC236}">
                <a16:creationId xmlns:a16="http://schemas.microsoft.com/office/drawing/2014/main" id="{8F555DF3-B9D0-4DEF-A7E5-769ACC4D8349}"/>
              </a:ext>
            </a:extLst>
          </p:cNvPr>
          <p:cNvSpPr>
            <a:spLocks xmlns:a="http://schemas.openxmlformats.org/drawingml/2006/main" noGrp="1"/>
          </p:cNvSpPr>
          <p:nvPr/>
        </p:nvSpPr>
        <p:spPr>
          <a:xfrm xmlns:a="http://schemas.openxmlformats.org/drawingml/2006/main">
            <a:off x="6286500" y="340995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444a0f32ba4c45c8"/>
              </a:rPr>
              <a:t>19  CPC: Lansing Fields</a:t>
            </a:r>
          </a:p>
        </p:txBody>
      </p:sp>
      <p:sp>
        <p:nvSpPr>
          <p:cNvPr id="56" name="">
            <a:extLst xmlns:a="http://schemas.openxmlformats.org/drawingml/2006/main">
              <a:ext uri="{FF2B5EF4-FFF2-40B4-BE49-F238E27FC236}">
                <a16:creationId xmlns:a16="http://schemas.microsoft.com/office/drawing/2014/main" id="{EB4ACB8D-B555-49D9-8968-30842ECFE349}"/>
              </a:ext>
            </a:extLst>
          </p:cNvPr>
          <p:cNvSpPr>
            <a:spLocks xmlns:a="http://schemas.openxmlformats.org/drawingml/2006/main" noGrp="1"/>
          </p:cNvSpPr>
          <p:nvPr/>
        </p:nvSpPr>
        <p:spPr>
          <a:xfrm xmlns:a="http://schemas.openxmlformats.org/drawingml/2006/main">
            <a:off x="6286500" y="3800475"/>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5f56d1d9cddb48e9"/>
              </a:rPr>
              <a:t>20  Authentic Developments: Henry</a:t>
            </a:r>
          </a:p>
        </p:txBody>
      </p:sp>
      <p:sp>
        <p:nvSpPr>
          <p:cNvPr id="57" name="">
            <a:extLst xmlns:a="http://schemas.openxmlformats.org/drawingml/2006/main">
              <a:ext uri="{FF2B5EF4-FFF2-40B4-BE49-F238E27FC236}">
                <a16:creationId xmlns:a16="http://schemas.microsoft.com/office/drawing/2014/main" id="{E7E11376-8618-4157-B34B-14433514ED65}"/>
              </a:ext>
            </a:extLst>
          </p:cNvPr>
          <p:cNvSpPr>
            <a:spLocks xmlns:a="http://schemas.openxmlformats.org/drawingml/2006/main" noGrp="1"/>
          </p:cNvSpPr>
          <p:nvPr/>
        </p:nvSpPr>
        <p:spPr>
          <a:xfrm xmlns:a="http://schemas.openxmlformats.org/drawingml/2006/main">
            <a:off x="6286500" y="4191000"/>
            <a:ext cx="5238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123BE9"/>
                </a:solidFill>
                <a:latin typeface="Arial"/>
                <a:ea typeface="Arial"/>
                <a:cs typeface="Arial"/>
              </a:defRPr>
            </a:defPPr>
            <a:lvl1pPr>
              <a:defRPr sz="1350" b="1">
                <a:solidFill>
                  <a:srgbClr val="123BE9"/>
                </a:solidFill>
                <a:latin typeface="Arial"/>
                <a:ea typeface="Arial"/>
                <a:cs typeface="Arial"/>
              </a:defRPr>
            </a:lvl1pPr>
            <a:lvl2pPr>
              <a:defRPr sz="1350" b="1">
                <a:solidFill>
                  <a:srgbClr val="123BE9"/>
                </a:solidFill>
                <a:latin typeface="Arial"/>
                <a:ea typeface="Arial"/>
                <a:cs typeface="Arial"/>
              </a:defRPr>
            </a:lvl2pPr>
            <a:lvl3pPr>
              <a:defRPr sz="1350" b="1">
                <a:solidFill>
                  <a:srgbClr val="123BE9"/>
                </a:solidFill>
                <a:latin typeface="Arial"/>
                <a:ea typeface="Arial"/>
                <a:cs typeface="Arial"/>
              </a:defRPr>
            </a:lvl3pPr>
            <a:lvl4pPr>
              <a:defRPr sz="1350" b="1">
                <a:solidFill>
                  <a:srgbClr val="123BE9"/>
                </a:solidFill>
                <a:latin typeface="Arial"/>
                <a:ea typeface="Arial"/>
                <a:cs typeface="Arial"/>
              </a:defRPr>
            </a:lvl4pPr>
            <a:lvl5pPr>
              <a:defRPr sz="1350" b="1">
                <a:solidFill>
                  <a:srgbClr val="123BE9"/>
                </a:solidFill>
                <a:latin typeface="Arial"/>
                <a:ea typeface="Arial"/>
                <a:cs typeface="Arial"/>
              </a:defRPr>
            </a:lvl5pPr>
            <a:lvl6pPr>
              <a:defRPr sz="1350" b="1">
                <a:solidFill>
                  <a:srgbClr val="123BE9"/>
                </a:solidFill>
                <a:latin typeface="Arial"/>
                <a:ea typeface="Arial"/>
                <a:cs typeface="Arial"/>
              </a:defRPr>
            </a:lvl6pPr>
            <a:lvl7pPr>
              <a:defRPr sz="1350" b="1">
                <a:solidFill>
                  <a:srgbClr val="123BE9"/>
                </a:solidFill>
                <a:latin typeface="Arial"/>
                <a:ea typeface="Arial"/>
                <a:cs typeface="Arial"/>
              </a:defRPr>
            </a:lvl7pPr>
            <a:lvl8pPr>
              <a:defRPr sz="1350" b="1">
                <a:solidFill>
                  <a:srgbClr val="123BE9"/>
                </a:solidFill>
                <a:latin typeface="Arial"/>
                <a:ea typeface="Arial"/>
                <a:cs typeface="Arial"/>
              </a:defRPr>
            </a:lvl8pPr>
            <a:lvl9pPr>
              <a:defRPr sz="1350" b="1">
                <a:solidFill>
                  <a:srgbClr val="123BE9"/>
                </a:solidFill>
                <a:latin typeface="Arial"/>
                <a:ea typeface="Arial"/>
                <a:cs typeface="Arial"/>
              </a:defRPr>
            </a:lvl9pPr>
          </a:lstStyle>
          <a:p xmlns:a="http://schemas.openxmlformats.org/drawingml/2006/main">
            <a:pPr>
              <a:defRPr sz="1350" b="1">
                <a:solidFill>
                  <a:srgbClr val="123BE9"/>
                </a:solidFill>
                <a:latin typeface="Arial"/>
                <a:ea typeface="Arial"/>
                <a:cs typeface="Arial"/>
              </a:defRPr>
            </a:pPr>
            <a:r>
              <a:rPr sz="1350" b="1" u="sng">
                <a:solidFill>
                  <a:srgbClr val="123BE9"/>
                </a:solidFill>
                <a:latin typeface="Arial"/>
                <a:ea typeface="Arial"/>
                <a:cs typeface="Arial"/>
                <a:hlinkClick xmlns:r="http://schemas.openxmlformats.org/officeDocument/2006/relationships" r:id="R1b949f27879d45bd"/>
              </a:rPr>
              <a:t>21  RES4: historical Bronx Box set</a:t>
            </a:r>
          </a:p>
        </p:txBody>
      </p:sp>
      <p:sp>
        <p:nvSpPr>
          <p:cNvPr id="58" name="">
            <a:extLst xmlns:a="http://schemas.openxmlformats.org/drawingml/2006/main">
              <a:ext uri="{FF2B5EF4-FFF2-40B4-BE49-F238E27FC236}">
                <a16:creationId xmlns:a16="http://schemas.microsoft.com/office/drawing/2014/main" id="{D1C86315-EDDB-46FE-8FD4-547E17DB97ED}"/>
              </a:ext>
            </a:extLst>
          </p:cNvPr>
          <p:cNvSpPr>
            <a:spLocks xmlns:a="http://schemas.openxmlformats.org/drawingml/2006/main" noGrp="1"/>
          </p:cNvSpPr>
          <p:nvPr/>
        </p:nvSpPr>
        <p:spPr>
          <a:xfrm xmlns:a="http://schemas.openxmlformats.org/drawingml/2006/main">
            <a:off x="609600" y="4772025"/>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13" b="1">
                <a:solidFill>
                  <a:srgbClr val="182D30"/>
                </a:solidFill>
                <a:latin typeface="Arial"/>
                <a:ea typeface="Arial"/>
                <a:cs typeface="Arial"/>
              </a:defRPr>
            </a:defPPr>
            <a:lvl1pPr>
              <a:defRPr sz="1013" b="1">
                <a:solidFill>
                  <a:srgbClr val="182D30"/>
                </a:solidFill>
                <a:latin typeface="Arial"/>
                <a:ea typeface="Arial"/>
                <a:cs typeface="Arial"/>
              </a:defRPr>
            </a:lvl1pPr>
            <a:lvl2pPr>
              <a:defRPr sz="1013" b="1">
                <a:solidFill>
                  <a:srgbClr val="182D30"/>
                </a:solidFill>
                <a:latin typeface="Arial"/>
                <a:ea typeface="Arial"/>
                <a:cs typeface="Arial"/>
              </a:defRPr>
            </a:lvl2pPr>
            <a:lvl3pPr>
              <a:defRPr sz="1013" b="1">
                <a:solidFill>
                  <a:srgbClr val="182D30"/>
                </a:solidFill>
                <a:latin typeface="Arial"/>
                <a:ea typeface="Arial"/>
                <a:cs typeface="Arial"/>
              </a:defRPr>
            </a:lvl3pPr>
            <a:lvl4pPr>
              <a:defRPr sz="1013" b="1">
                <a:solidFill>
                  <a:srgbClr val="182D30"/>
                </a:solidFill>
                <a:latin typeface="Arial"/>
                <a:ea typeface="Arial"/>
                <a:cs typeface="Arial"/>
              </a:defRPr>
            </a:lvl4pPr>
            <a:lvl5pPr>
              <a:defRPr sz="1013" b="1">
                <a:solidFill>
                  <a:srgbClr val="182D30"/>
                </a:solidFill>
                <a:latin typeface="Arial"/>
                <a:ea typeface="Arial"/>
                <a:cs typeface="Arial"/>
              </a:defRPr>
            </a:lvl5pPr>
            <a:lvl6pPr>
              <a:defRPr sz="1013" b="1">
                <a:solidFill>
                  <a:srgbClr val="182D30"/>
                </a:solidFill>
                <a:latin typeface="Arial"/>
                <a:ea typeface="Arial"/>
                <a:cs typeface="Arial"/>
              </a:defRPr>
            </a:lvl6pPr>
            <a:lvl7pPr>
              <a:defRPr sz="1013" b="1">
                <a:solidFill>
                  <a:srgbClr val="182D30"/>
                </a:solidFill>
                <a:latin typeface="Arial"/>
                <a:ea typeface="Arial"/>
                <a:cs typeface="Arial"/>
              </a:defRPr>
            </a:lvl7pPr>
            <a:lvl8pPr>
              <a:defRPr sz="1013" b="1">
                <a:solidFill>
                  <a:srgbClr val="182D30"/>
                </a:solidFill>
                <a:latin typeface="Arial"/>
                <a:ea typeface="Arial"/>
                <a:cs typeface="Arial"/>
              </a:defRPr>
            </a:lvl8pPr>
            <a:lvl9pPr>
              <a:defRPr sz="1013" b="1">
                <a:solidFill>
                  <a:srgbClr val="182D30"/>
                </a:solidFill>
                <a:latin typeface="Arial"/>
                <a:ea typeface="Arial"/>
                <a:cs typeface="Arial"/>
              </a:defRPr>
            </a:lvl9pPr>
          </a:lstStyle>
          <a:p xmlns:a="http://schemas.openxmlformats.org/drawingml/2006/main">
            <a:pPr>
              <a:defRPr sz="1013" b="1">
                <a:solidFill>
                  <a:srgbClr val="182D30"/>
                </a:solidFill>
                <a:latin typeface="Arial"/>
                <a:ea typeface="Arial"/>
                <a:cs typeface="Arial"/>
              </a:defRPr>
            </a:pPr>
            <a:r>
              <a:rPr sz="1013" b="1">
                <a:solidFill>
                  <a:srgbClr val="182D30"/>
                </a:solidFill>
                <a:latin typeface="Arial"/>
                <a:ea typeface="Arial"/>
                <a:cs typeface="Arial"/>
              </a:rPr>
              <a:t>Albany, State Street - Andre Carrotflower, May 2022; CC BY-SA 4.0</a:t>
            </a:r>
          </a:p>
        </p:txBody>
      </p:sp>
      <p:sp>
        <p:nvSpPr>
          <p:cNvPr id="59" name="">
            <a:extLst xmlns:a="http://schemas.openxmlformats.org/drawingml/2006/main">
              <a:ext uri="{FF2B5EF4-FFF2-40B4-BE49-F238E27FC236}">
                <a16:creationId xmlns:a16="http://schemas.microsoft.com/office/drawing/2014/main" id="{6E7D8BE5-DEBA-429A-9948-A936BB78BB42}"/>
              </a:ext>
            </a:extLst>
          </p:cNvPr>
          <p:cNvSpPr>
            <a:spLocks xmlns:a="http://schemas.openxmlformats.org/drawingml/2006/main" noGrp="1"/>
          </p:cNvSpPr>
          <p:nvPr/>
        </p:nvSpPr>
        <p:spPr>
          <a:xfrm xmlns:a="http://schemas.openxmlformats.org/drawingml/2006/main">
            <a:off x="609600" y="4972050"/>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38" b="0">
                <a:solidFill>
                  <a:srgbClr val="123BE9"/>
                </a:solidFill>
                <a:latin typeface="Arial"/>
                <a:ea typeface="Arial"/>
                <a:cs typeface="Arial"/>
              </a:defRPr>
            </a:defPPr>
            <a:lvl1pPr>
              <a:defRPr sz="938" b="0">
                <a:solidFill>
                  <a:srgbClr val="123BE9"/>
                </a:solidFill>
                <a:latin typeface="Arial"/>
                <a:ea typeface="Arial"/>
                <a:cs typeface="Arial"/>
              </a:defRPr>
            </a:lvl1pPr>
            <a:lvl2pPr>
              <a:defRPr sz="938" b="0">
                <a:solidFill>
                  <a:srgbClr val="123BE9"/>
                </a:solidFill>
                <a:latin typeface="Arial"/>
                <a:ea typeface="Arial"/>
                <a:cs typeface="Arial"/>
              </a:defRPr>
            </a:lvl2pPr>
            <a:lvl3pPr>
              <a:defRPr sz="938" b="0">
                <a:solidFill>
                  <a:srgbClr val="123BE9"/>
                </a:solidFill>
                <a:latin typeface="Arial"/>
                <a:ea typeface="Arial"/>
                <a:cs typeface="Arial"/>
              </a:defRPr>
            </a:lvl3pPr>
            <a:lvl4pPr>
              <a:defRPr sz="938" b="0">
                <a:solidFill>
                  <a:srgbClr val="123BE9"/>
                </a:solidFill>
                <a:latin typeface="Arial"/>
                <a:ea typeface="Arial"/>
                <a:cs typeface="Arial"/>
              </a:defRPr>
            </a:lvl4pPr>
            <a:lvl5pPr>
              <a:defRPr sz="938" b="0">
                <a:solidFill>
                  <a:srgbClr val="123BE9"/>
                </a:solidFill>
                <a:latin typeface="Arial"/>
                <a:ea typeface="Arial"/>
                <a:cs typeface="Arial"/>
              </a:defRPr>
            </a:lvl5pPr>
            <a:lvl6pPr>
              <a:defRPr sz="938" b="0">
                <a:solidFill>
                  <a:srgbClr val="123BE9"/>
                </a:solidFill>
                <a:latin typeface="Arial"/>
                <a:ea typeface="Arial"/>
                <a:cs typeface="Arial"/>
              </a:defRPr>
            </a:lvl6pPr>
            <a:lvl7pPr>
              <a:defRPr sz="938" b="0">
                <a:solidFill>
                  <a:srgbClr val="123BE9"/>
                </a:solidFill>
                <a:latin typeface="Arial"/>
                <a:ea typeface="Arial"/>
                <a:cs typeface="Arial"/>
              </a:defRPr>
            </a:lvl7pPr>
            <a:lvl8pPr>
              <a:defRPr sz="938" b="0">
                <a:solidFill>
                  <a:srgbClr val="123BE9"/>
                </a:solidFill>
                <a:latin typeface="Arial"/>
                <a:ea typeface="Arial"/>
                <a:cs typeface="Arial"/>
              </a:defRPr>
            </a:lvl8pPr>
            <a:lvl9pPr>
              <a:defRPr sz="938" b="0">
                <a:solidFill>
                  <a:srgbClr val="123BE9"/>
                </a:solidFill>
                <a:latin typeface="Arial"/>
                <a:ea typeface="Arial"/>
                <a:cs typeface="Arial"/>
              </a:defRPr>
            </a:lvl9pPr>
          </a:lstStyle>
          <a:p xmlns:a="http://schemas.openxmlformats.org/drawingml/2006/main">
            <a:pPr>
              <a:defRPr sz="938" b="0">
                <a:solidFill>
                  <a:srgbClr val="123BE9"/>
                </a:solidFill>
                <a:latin typeface="Arial"/>
                <a:ea typeface="Arial"/>
                <a:cs typeface="Arial"/>
              </a:defRPr>
            </a:pPr>
            <a:r>
              <a:rPr sz="938" b="0" u="sng">
                <a:solidFill>
                  <a:srgbClr val="123BE9"/>
                </a:solidFill>
                <a:latin typeface="Arial"/>
                <a:ea typeface="Arial"/>
                <a:cs typeface="Arial"/>
                <a:hlinkClick xmlns:r="http://schemas.openxmlformats.org/officeDocument/2006/relationships" r:id="R46b24d5b1029418c"/>
              </a:rPr>
              <a:t>https://commons.wikimedia.org/wiki/File:20220507_-_31_-_Albany,_New_York_-_Row_houses_on_State_Street.jpg</a:t>
            </a:r>
          </a:p>
        </p:txBody>
      </p:sp>
      <p:sp>
        <p:nvSpPr>
          <p:cNvPr id="60" name="">
            <a:extLst xmlns:a="http://schemas.openxmlformats.org/drawingml/2006/main">
              <a:ext uri="{FF2B5EF4-FFF2-40B4-BE49-F238E27FC236}">
                <a16:creationId xmlns:a16="http://schemas.microsoft.com/office/drawing/2014/main" id="{A9E9AF47-CC4C-4021-8BB8-D1E2CA20888C}"/>
              </a:ext>
            </a:extLst>
          </p:cNvPr>
          <p:cNvSpPr>
            <a:spLocks xmlns:a="http://schemas.openxmlformats.org/drawingml/2006/main" noGrp="1"/>
          </p:cNvSpPr>
          <p:nvPr/>
        </p:nvSpPr>
        <p:spPr>
          <a:xfrm xmlns:a="http://schemas.openxmlformats.org/drawingml/2006/main">
            <a:off x="609600" y="5229225"/>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13" b="1">
                <a:solidFill>
                  <a:srgbClr val="182D30"/>
                </a:solidFill>
                <a:latin typeface="Arial"/>
                <a:ea typeface="Arial"/>
                <a:cs typeface="Arial"/>
              </a:defRPr>
            </a:defPPr>
            <a:lvl1pPr>
              <a:defRPr sz="1013" b="1">
                <a:solidFill>
                  <a:srgbClr val="182D30"/>
                </a:solidFill>
                <a:latin typeface="Arial"/>
                <a:ea typeface="Arial"/>
                <a:cs typeface="Arial"/>
              </a:defRPr>
            </a:lvl1pPr>
            <a:lvl2pPr>
              <a:defRPr sz="1013" b="1">
                <a:solidFill>
                  <a:srgbClr val="182D30"/>
                </a:solidFill>
                <a:latin typeface="Arial"/>
                <a:ea typeface="Arial"/>
                <a:cs typeface="Arial"/>
              </a:defRPr>
            </a:lvl2pPr>
            <a:lvl3pPr>
              <a:defRPr sz="1013" b="1">
                <a:solidFill>
                  <a:srgbClr val="182D30"/>
                </a:solidFill>
                <a:latin typeface="Arial"/>
                <a:ea typeface="Arial"/>
                <a:cs typeface="Arial"/>
              </a:defRPr>
            </a:lvl3pPr>
            <a:lvl4pPr>
              <a:defRPr sz="1013" b="1">
                <a:solidFill>
                  <a:srgbClr val="182D30"/>
                </a:solidFill>
                <a:latin typeface="Arial"/>
                <a:ea typeface="Arial"/>
                <a:cs typeface="Arial"/>
              </a:defRPr>
            </a:lvl4pPr>
            <a:lvl5pPr>
              <a:defRPr sz="1013" b="1">
                <a:solidFill>
                  <a:srgbClr val="182D30"/>
                </a:solidFill>
                <a:latin typeface="Arial"/>
                <a:ea typeface="Arial"/>
                <a:cs typeface="Arial"/>
              </a:defRPr>
            </a:lvl5pPr>
            <a:lvl6pPr>
              <a:defRPr sz="1013" b="1">
                <a:solidFill>
                  <a:srgbClr val="182D30"/>
                </a:solidFill>
                <a:latin typeface="Arial"/>
                <a:ea typeface="Arial"/>
                <a:cs typeface="Arial"/>
              </a:defRPr>
            </a:lvl6pPr>
            <a:lvl7pPr>
              <a:defRPr sz="1013" b="1">
                <a:solidFill>
                  <a:srgbClr val="182D30"/>
                </a:solidFill>
                <a:latin typeface="Arial"/>
                <a:ea typeface="Arial"/>
                <a:cs typeface="Arial"/>
              </a:defRPr>
            </a:lvl7pPr>
            <a:lvl8pPr>
              <a:defRPr sz="1013" b="1">
                <a:solidFill>
                  <a:srgbClr val="182D30"/>
                </a:solidFill>
                <a:latin typeface="Arial"/>
                <a:ea typeface="Arial"/>
                <a:cs typeface="Arial"/>
              </a:defRPr>
            </a:lvl8pPr>
            <a:lvl9pPr>
              <a:defRPr sz="1013" b="1">
                <a:solidFill>
                  <a:srgbClr val="182D30"/>
                </a:solidFill>
                <a:latin typeface="Arial"/>
                <a:ea typeface="Arial"/>
                <a:cs typeface="Arial"/>
              </a:defRPr>
            </a:lvl9pPr>
          </a:lstStyle>
          <a:p xmlns:a="http://schemas.openxmlformats.org/drawingml/2006/main">
            <a:pPr>
              <a:defRPr sz="1013" b="1">
                <a:solidFill>
                  <a:srgbClr val="182D30"/>
                </a:solidFill>
                <a:latin typeface="Arial"/>
                <a:ea typeface="Arial"/>
                <a:cs typeface="Arial"/>
              </a:defRPr>
            </a:pPr>
            <a:r>
              <a:rPr sz="1013" b="1">
                <a:solidFill>
                  <a:srgbClr val="182D30"/>
                </a:solidFill>
                <a:latin typeface="Arial"/>
                <a:ea typeface="Arial"/>
                <a:cs typeface="Arial"/>
              </a:rPr>
              <a:t>Schenectady, Union Street - Daniel Case, August 2008; CC BY-SA 3.0</a:t>
            </a:r>
          </a:p>
        </p:txBody>
      </p:sp>
      <p:sp>
        <p:nvSpPr>
          <p:cNvPr id="61" name="">
            <a:extLst xmlns:a="http://schemas.openxmlformats.org/drawingml/2006/main">
              <a:ext uri="{FF2B5EF4-FFF2-40B4-BE49-F238E27FC236}">
                <a16:creationId xmlns:a16="http://schemas.microsoft.com/office/drawing/2014/main" id="{E07D0CC0-8DC8-46F1-BC57-52D64C6C775B}"/>
              </a:ext>
            </a:extLst>
          </p:cNvPr>
          <p:cNvSpPr>
            <a:spLocks xmlns:a="http://schemas.openxmlformats.org/drawingml/2006/main" noGrp="1"/>
          </p:cNvSpPr>
          <p:nvPr/>
        </p:nvSpPr>
        <p:spPr>
          <a:xfrm xmlns:a="http://schemas.openxmlformats.org/drawingml/2006/main">
            <a:off x="609600" y="5429250"/>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38" b="0">
                <a:solidFill>
                  <a:srgbClr val="123BE9"/>
                </a:solidFill>
                <a:latin typeface="Arial"/>
                <a:ea typeface="Arial"/>
                <a:cs typeface="Arial"/>
              </a:defRPr>
            </a:defPPr>
            <a:lvl1pPr>
              <a:defRPr sz="938" b="0">
                <a:solidFill>
                  <a:srgbClr val="123BE9"/>
                </a:solidFill>
                <a:latin typeface="Arial"/>
                <a:ea typeface="Arial"/>
                <a:cs typeface="Arial"/>
              </a:defRPr>
            </a:lvl1pPr>
            <a:lvl2pPr>
              <a:defRPr sz="938" b="0">
                <a:solidFill>
                  <a:srgbClr val="123BE9"/>
                </a:solidFill>
                <a:latin typeface="Arial"/>
                <a:ea typeface="Arial"/>
                <a:cs typeface="Arial"/>
              </a:defRPr>
            </a:lvl2pPr>
            <a:lvl3pPr>
              <a:defRPr sz="938" b="0">
                <a:solidFill>
                  <a:srgbClr val="123BE9"/>
                </a:solidFill>
                <a:latin typeface="Arial"/>
                <a:ea typeface="Arial"/>
                <a:cs typeface="Arial"/>
              </a:defRPr>
            </a:lvl3pPr>
            <a:lvl4pPr>
              <a:defRPr sz="938" b="0">
                <a:solidFill>
                  <a:srgbClr val="123BE9"/>
                </a:solidFill>
                <a:latin typeface="Arial"/>
                <a:ea typeface="Arial"/>
                <a:cs typeface="Arial"/>
              </a:defRPr>
            </a:lvl4pPr>
            <a:lvl5pPr>
              <a:defRPr sz="938" b="0">
                <a:solidFill>
                  <a:srgbClr val="123BE9"/>
                </a:solidFill>
                <a:latin typeface="Arial"/>
                <a:ea typeface="Arial"/>
                <a:cs typeface="Arial"/>
              </a:defRPr>
            </a:lvl5pPr>
            <a:lvl6pPr>
              <a:defRPr sz="938" b="0">
                <a:solidFill>
                  <a:srgbClr val="123BE9"/>
                </a:solidFill>
                <a:latin typeface="Arial"/>
                <a:ea typeface="Arial"/>
                <a:cs typeface="Arial"/>
              </a:defRPr>
            </a:lvl6pPr>
            <a:lvl7pPr>
              <a:defRPr sz="938" b="0">
                <a:solidFill>
                  <a:srgbClr val="123BE9"/>
                </a:solidFill>
                <a:latin typeface="Arial"/>
                <a:ea typeface="Arial"/>
                <a:cs typeface="Arial"/>
              </a:defRPr>
            </a:lvl7pPr>
            <a:lvl8pPr>
              <a:defRPr sz="938" b="0">
                <a:solidFill>
                  <a:srgbClr val="123BE9"/>
                </a:solidFill>
                <a:latin typeface="Arial"/>
                <a:ea typeface="Arial"/>
                <a:cs typeface="Arial"/>
              </a:defRPr>
            </a:lvl8pPr>
            <a:lvl9pPr>
              <a:defRPr sz="938" b="0">
                <a:solidFill>
                  <a:srgbClr val="123BE9"/>
                </a:solidFill>
                <a:latin typeface="Arial"/>
                <a:ea typeface="Arial"/>
                <a:cs typeface="Arial"/>
              </a:defRPr>
            </a:lvl9pPr>
          </a:lstStyle>
          <a:p xmlns:a="http://schemas.openxmlformats.org/drawingml/2006/main">
            <a:pPr>
              <a:defRPr sz="938" b="0">
                <a:solidFill>
                  <a:srgbClr val="123BE9"/>
                </a:solidFill>
                <a:latin typeface="Arial"/>
                <a:ea typeface="Arial"/>
                <a:cs typeface="Arial"/>
              </a:defRPr>
            </a:pPr>
            <a:r>
              <a:rPr sz="938" b="0" u="sng">
                <a:solidFill>
                  <a:srgbClr val="123BE9"/>
                </a:solidFill>
                <a:latin typeface="Arial"/>
                <a:ea typeface="Arial"/>
                <a:cs typeface="Arial"/>
                <a:hlinkClick xmlns:r="http://schemas.openxmlformats.org/officeDocument/2006/relationships" r:id="Rcca2128d5da245a0"/>
              </a:rPr>
              <a:t>https://commons.wikimedia.org/wiki/File:Houses_on_Union_Street,_Schenectady,_NY.jpg</a:t>
            </a:r>
          </a:p>
        </p:txBody>
      </p:sp>
      <p:sp>
        <p:nvSpPr>
          <p:cNvPr id="62" name="">
            <a:extLst xmlns:a="http://schemas.openxmlformats.org/drawingml/2006/main">
              <a:ext uri="{FF2B5EF4-FFF2-40B4-BE49-F238E27FC236}">
                <a16:creationId xmlns:a16="http://schemas.microsoft.com/office/drawing/2014/main" id="{F74B641D-E822-4CC8-8737-4AA8B8C2BB0F}"/>
              </a:ext>
            </a:extLst>
          </p:cNvPr>
          <p:cNvSpPr>
            <a:spLocks xmlns:a="http://schemas.openxmlformats.org/drawingml/2006/main" noGrp="1"/>
          </p:cNvSpPr>
          <p:nvPr/>
        </p:nvSpPr>
        <p:spPr>
          <a:xfrm xmlns:a="http://schemas.openxmlformats.org/drawingml/2006/main">
            <a:off x="609600" y="5686425"/>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13" b="1">
                <a:solidFill>
                  <a:srgbClr val="182D30"/>
                </a:solidFill>
                <a:latin typeface="Arial"/>
                <a:ea typeface="Arial"/>
                <a:cs typeface="Arial"/>
              </a:defRPr>
            </a:defPPr>
            <a:lvl1pPr>
              <a:defRPr sz="1013" b="1">
                <a:solidFill>
                  <a:srgbClr val="182D30"/>
                </a:solidFill>
                <a:latin typeface="Arial"/>
                <a:ea typeface="Arial"/>
                <a:cs typeface="Arial"/>
              </a:defRPr>
            </a:lvl1pPr>
            <a:lvl2pPr>
              <a:defRPr sz="1013" b="1">
                <a:solidFill>
                  <a:srgbClr val="182D30"/>
                </a:solidFill>
                <a:latin typeface="Arial"/>
                <a:ea typeface="Arial"/>
                <a:cs typeface="Arial"/>
              </a:defRPr>
            </a:lvl2pPr>
            <a:lvl3pPr>
              <a:defRPr sz="1013" b="1">
                <a:solidFill>
                  <a:srgbClr val="182D30"/>
                </a:solidFill>
                <a:latin typeface="Arial"/>
                <a:ea typeface="Arial"/>
                <a:cs typeface="Arial"/>
              </a:defRPr>
            </a:lvl3pPr>
            <a:lvl4pPr>
              <a:defRPr sz="1013" b="1">
                <a:solidFill>
                  <a:srgbClr val="182D30"/>
                </a:solidFill>
                <a:latin typeface="Arial"/>
                <a:ea typeface="Arial"/>
                <a:cs typeface="Arial"/>
              </a:defRPr>
            </a:lvl4pPr>
            <a:lvl5pPr>
              <a:defRPr sz="1013" b="1">
                <a:solidFill>
                  <a:srgbClr val="182D30"/>
                </a:solidFill>
                <a:latin typeface="Arial"/>
                <a:ea typeface="Arial"/>
                <a:cs typeface="Arial"/>
              </a:defRPr>
            </a:lvl5pPr>
            <a:lvl6pPr>
              <a:defRPr sz="1013" b="1">
                <a:solidFill>
                  <a:srgbClr val="182D30"/>
                </a:solidFill>
                <a:latin typeface="Arial"/>
                <a:ea typeface="Arial"/>
                <a:cs typeface="Arial"/>
              </a:defRPr>
            </a:lvl6pPr>
            <a:lvl7pPr>
              <a:defRPr sz="1013" b="1">
                <a:solidFill>
                  <a:srgbClr val="182D30"/>
                </a:solidFill>
                <a:latin typeface="Arial"/>
                <a:ea typeface="Arial"/>
                <a:cs typeface="Arial"/>
              </a:defRPr>
            </a:lvl7pPr>
            <a:lvl8pPr>
              <a:defRPr sz="1013" b="1">
                <a:solidFill>
                  <a:srgbClr val="182D30"/>
                </a:solidFill>
                <a:latin typeface="Arial"/>
                <a:ea typeface="Arial"/>
                <a:cs typeface="Arial"/>
              </a:defRPr>
            </a:lvl8pPr>
            <a:lvl9pPr>
              <a:defRPr sz="1013" b="1">
                <a:solidFill>
                  <a:srgbClr val="182D30"/>
                </a:solidFill>
                <a:latin typeface="Arial"/>
                <a:ea typeface="Arial"/>
                <a:cs typeface="Arial"/>
              </a:defRPr>
            </a:lvl9pPr>
          </a:lstStyle>
          <a:p xmlns:a="http://schemas.openxmlformats.org/drawingml/2006/main">
            <a:pPr>
              <a:defRPr sz="1013" b="1">
                <a:solidFill>
                  <a:srgbClr val="182D30"/>
                </a:solidFill>
                <a:latin typeface="Arial"/>
                <a:ea typeface="Arial"/>
                <a:cs typeface="Arial"/>
              </a:defRPr>
            </a:pPr>
            <a:r>
              <a:rPr sz="1013" b="1">
                <a:solidFill>
                  <a:srgbClr val="182D30"/>
                </a:solidFill>
                <a:latin typeface="Arial"/>
                <a:ea typeface="Arial"/>
                <a:cs typeface="Arial"/>
              </a:rPr>
              <a:t>Troy, Fifth Avenue - Daniel Case, June 2008; correction MattWade; CC BY-SA 3.0</a:t>
            </a:r>
          </a:p>
        </p:txBody>
      </p:sp>
      <p:sp>
        <p:nvSpPr>
          <p:cNvPr id="63" name="">
            <a:extLst xmlns:a="http://schemas.openxmlformats.org/drawingml/2006/main">
              <a:ext uri="{FF2B5EF4-FFF2-40B4-BE49-F238E27FC236}">
                <a16:creationId xmlns:a16="http://schemas.microsoft.com/office/drawing/2014/main" id="{13738123-0B54-4877-869B-65BF85B1752A}"/>
              </a:ext>
            </a:extLst>
          </p:cNvPr>
          <p:cNvSpPr>
            <a:spLocks xmlns:a="http://schemas.openxmlformats.org/drawingml/2006/main" noGrp="1"/>
          </p:cNvSpPr>
          <p:nvPr/>
        </p:nvSpPr>
        <p:spPr>
          <a:xfrm xmlns:a="http://schemas.openxmlformats.org/drawingml/2006/main">
            <a:off x="609600" y="5886450"/>
            <a:ext cx="109728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38" b="0">
                <a:solidFill>
                  <a:srgbClr val="123BE9"/>
                </a:solidFill>
                <a:latin typeface="Arial"/>
                <a:ea typeface="Arial"/>
                <a:cs typeface="Arial"/>
              </a:defRPr>
            </a:defPPr>
            <a:lvl1pPr>
              <a:defRPr sz="938" b="0">
                <a:solidFill>
                  <a:srgbClr val="123BE9"/>
                </a:solidFill>
                <a:latin typeface="Arial"/>
                <a:ea typeface="Arial"/>
                <a:cs typeface="Arial"/>
              </a:defRPr>
            </a:lvl1pPr>
            <a:lvl2pPr>
              <a:defRPr sz="938" b="0">
                <a:solidFill>
                  <a:srgbClr val="123BE9"/>
                </a:solidFill>
                <a:latin typeface="Arial"/>
                <a:ea typeface="Arial"/>
                <a:cs typeface="Arial"/>
              </a:defRPr>
            </a:lvl2pPr>
            <a:lvl3pPr>
              <a:defRPr sz="938" b="0">
                <a:solidFill>
                  <a:srgbClr val="123BE9"/>
                </a:solidFill>
                <a:latin typeface="Arial"/>
                <a:ea typeface="Arial"/>
                <a:cs typeface="Arial"/>
              </a:defRPr>
            </a:lvl3pPr>
            <a:lvl4pPr>
              <a:defRPr sz="938" b="0">
                <a:solidFill>
                  <a:srgbClr val="123BE9"/>
                </a:solidFill>
                <a:latin typeface="Arial"/>
                <a:ea typeface="Arial"/>
                <a:cs typeface="Arial"/>
              </a:defRPr>
            </a:lvl4pPr>
            <a:lvl5pPr>
              <a:defRPr sz="938" b="0">
                <a:solidFill>
                  <a:srgbClr val="123BE9"/>
                </a:solidFill>
                <a:latin typeface="Arial"/>
                <a:ea typeface="Arial"/>
                <a:cs typeface="Arial"/>
              </a:defRPr>
            </a:lvl5pPr>
            <a:lvl6pPr>
              <a:defRPr sz="938" b="0">
                <a:solidFill>
                  <a:srgbClr val="123BE9"/>
                </a:solidFill>
                <a:latin typeface="Arial"/>
                <a:ea typeface="Arial"/>
                <a:cs typeface="Arial"/>
              </a:defRPr>
            </a:lvl6pPr>
            <a:lvl7pPr>
              <a:defRPr sz="938" b="0">
                <a:solidFill>
                  <a:srgbClr val="123BE9"/>
                </a:solidFill>
                <a:latin typeface="Arial"/>
                <a:ea typeface="Arial"/>
                <a:cs typeface="Arial"/>
              </a:defRPr>
            </a:lvl7pPr>
            <a:lvl8pPr>
              <a:defRPr sz="938" b="0">
                <a:solidFill>
                  <a:srgbClr val="123BE9"/>
                </a:solidFill>
                <a:latin typeface="Arial"/>
                <a:ea typeface="Arial"/>
                <a:cs typeface="Arial"/>
              </a:defRPr>
            </a:lvl8pPr>
            <a:lvl9pPr>
              <a:defRPr sz="938" b="0">
                <a:solidFill>
                  <a:srgbClr val="123BE9"/>
                </a:solidFill>
                <a:latin typeface="Arial"/>
                <a:ea typeface="Arial"/>
                <a:cs typeface="Arial"/>
              </a:defRPr>
            </a:lvl9pPr>
          </a:lstStyle>
          <a:p xmlns:a="http://schemas.openxmlformats.org/drawingml/2006/main">
            <a:pPr>
              <a:defRPr sz="938" b="0">
                <a:solidFill>
                  <a:srgbClr val="123BE9"/>
                </a:solidFill>
                <a:latin typeface="Arial"/>
                <a:ea typeface="Arial"/>
                <a:cs typeface="Arial"/>
              </a:defRPr>
            </a:pPr>
            <a:r>
              <a:rPr sz="938" b="0" u="sng">
                <a:solidFill>
                  <a:srgbClr val="123BE9"/>
                </a:solidFill>
                <a:latin typeface="Arial"/>
                <a:ea typeface="Arial"/>
                <a:cs typeface="Arial"/>
                <a:hlinkClick xmlns:r="http://schemas.openxmlformats.org/officeDocument/2006/relationships" r:id="R630ed15219fd4355"/>
              </a:rPr>
              <a:t>https://commons.wikimedia.org/wiki/File:Fifth_Avenue_residences,_Troy,_NY.jpg</a:t>
            </a:r>
          </a:p>
        </p:txBody>
      </p:sp>
      <p:sp>
        <p:nvSpPr>
          <p:cNvPr id="64" name="">
            <a:extLst xmlns:a="http://schemas.openxmlformats.org/drawingml/2006/main">
              <a:ext uri="{FF2B5EF4-FFF2-40B4-BE49-F238E27FC236}">
                <a16:creationId xmlns:a16="http://schemas.microsoft.com/office/drawing/2014/main" id="{7953533F-7826-4501-B422-86B1F297C40C}"/>
              </a:ext>
            </a:extLst>
          </p:cNvPr>
          <p:cNvSpPr>
            <a:spLocks xmlns:a="http://schemas.openxmlformats.org/drawingml/2006/main" noGrp="1"/>
          </p:cNvSpPr>
          <p:nvPr/>
        </p:nvSpPr>
        <p:spPr>
          <a:xfrm xmlns:a="http://schemas.openxmlformats.org/drawingml/2006/main">
            <a:off x="609600" y="6267450"/>
            <a:ext cx="109728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defRPr sz="900" b="0">
                <a:solidFill>
                  <a:srgbClr val="182D30"/>
                </a:solidFill>
                <a:latin typeface="Arial"/>
                <a:ea typeface="Arial"/>
                <a:cs typeface="Arial"/>
              </a:defRPr>
            </a:lvl1pPr>
            <a:lvl2pPr>
              <a:defRPr sz="900" b="0">
                <a:solidFill>
                  <a:srgbClr val="182D30"/>
                </a:solidFill>
                <a:latin typeface="Arial"/>
                <a:ea typeface="Arial"/>
                <a:cs typeface="Arial"/>
              </a:defRPr>
            </a:lvl2pPr>
            <a:lvl3pPr>
              <a:defRPr sz="900" b="0">
                <a:solidFill>
                  <a:srgbClr val="182D30"/>
                </a:solidFill>
                <a:latin typeface="Arial"/>
                <a:ea typeface="Arial"/>
                <a:cs typeface="Arial"/>
              </a:defRPr>
            </a:lvl3pPr>
            <a:lvl4pPr>
              <a:defRPr sz="900" b="0">
                <a:solidFill>
                  <a:srgbClr val="182D30"/>
                </a:solidFill>
                <a:latin typeface="Arial"/>
                <a:ea typeface="Arial"/>
                <a:cs typeface="Arial"/>
              </a:defRPr>
            </a:lvl4pPr>
            <a:lvl5pPr>
              <a:defRPr sz="900" b="0">
                <a:solidFill>
                  <a:srgbClr val="182D30"/>
                </a:solidFill>
                <a:latin typeface="Arial"/>
                <a:ea typeface="Arial"/>
                <a:cs typeface="Arial"/>
              </a:defRPr>
            </a:lvl5pPr>
            <a:lvl6pPr>
              <a:defRPr sz="900" b="0">
                <a:solidFill>
                  <a:srgbClr val="182D30"/>
                </a:solidFill>
                <a:latin typeface="Arial"/>
                <a:ea typeface="Arial"/>
                <a:cs typeface="Arial"/>
              </a:defRPr>
            </a:lvl6pPr>
            <a:lvl7pPr>
              <a:defRPr sz="900" b="0">
                <a:solidFill>
                  <a:srgbClr val="182D30"/>
                </a:solidFill>
                <a:latin typeface="Arial"/>
                <a:ea typeface="Arial"/>
                <a:cs typeface="Arial"/>
              </a:defRPr>
            </a:lvl7pPr>
            <a:lvl8pPr>
              <a:defRPr sz="900" b="0">
                <a:solidFill>
                  <a:srgbClr val="182D30"/>
                </a:solidFill>
                <a:latin typeface="Arial"/>
                <a:ea typeface="Arial"/>
                <a:cs typeface="Arial"/>
              </a:defRPr>
            </a:lvl8pPr>
            <a:lvl9pPr>
              <a:defRPr sz="900" b="0">
                <a:solidFill>
                  <a:srgbClr val="182D30"/>
                </a:solidFill>
                <a:latin typeface="Arial"/>
                <a:ea typeface="Arial"/>
                <a:cs typeface="Arial"/>
              </a:defRPr>
            </a:lvl9pPr>
          </a:lstStyle>
          <a:p xmlns:a="http://schemas.openxmlformats.org/drawingml/2006/main">
            <a:pPr>
              <a:defRPr sz="900" b="0">
                <a:solidFill>
                  <a:srgbClr val="182D30"/>
                </a:solidFill>
                <a:latin typeface="Arial"/>
                <a:ea typeface="Arial"/>
                <a:cs typeface="Arial"/>
              </a:defRPr>
            </a:pPr>
            <a:r>
              <a:rPr sz="900" b="0">
                <a:solidFill>
                  <a:srgbClr val="182D30"/>
                </a:solidFill>
                <a:latin typeface="Arial"/>
                <a:ea typeface="Arial"/>
                <a:cs typeface="Arial"/>
              </a:rPr>
              <a:t>Historical context, not our projects. Photo adaptations retain the credited licenses. No endorsement implied.</a:t>
            </a:r>
          </a:p>
        </p:txBody>
      </p:sp>
      <p:sp>
        <p:nvSpPr>
          <p:cNvPr id="65" name="">
            <a:extLst xmlns:a="http://schemas.openxmlformats.org/drawingml/2006/main">
              <a:ext uri="{FF2B5EF4-FFF2-40B4-BE49-F238E27FC236}">
                <a16:creationId xmlns:a16="http://schemas.microsoft.com/office/drawing/2014/main" id="{FE4F3810-7378-49C6-B007-C22D783C31BD}"/>
              </a:ext>
            </a:extLst>
          </p:cNvPr>
          <p:cNvSpPr>
            <a:spLocks xmlns:a="http://schemas.openxmlformats.org/drawingml/2006/main" noGrp="1"/>
          </p:cNvSpPr>
          <p:nvPr/>
        </p:nvSpPr>
        <p:spPr>
          <a:xfrm xmlns:a="http://schemas.openxmlformats.org/drawingml/2006/main">
            <a:off x="609600" y="6543675"/>
            <a:ext cx="10382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defRPr sz="900" b="0">
                <a:solidFill>
                  <a:srgbClr val="182D30"/>
                </a:solidFill>
                <a:latin typeface="Arial"/>
                <a:ea typeface="Arial"/>
                <a:cs typeface="Arial"/>
              </a:defRPr>
            </a:lvl1pPr>
            <a:lvl2pPr>
              <a:defRPr sz="900" b="0">
                <a:solidFill>
                  <a:srgbClr val="182D30"/>
                </a:solidFill>
                <a:latin typeface="Arial"/>
                <a:ea typeface="Arial"/>
                <a:cs typeface="Arial"/>
              </a:defRPr>
            </a:lvl2pPr>
            <a:lvl3pPr>
              <a:defRPr sz="900" b="0">
                <a:solidFill>
                  <a:srgbClr val="182D30"/>
                </a:solidFill>
                <a:latin typeface="Arial"/>
                <a:ea typeface="Arial"/>
                <a:cs typeface="Arial"/>
              </a:defRPr>
            </a:lvl3pPr>
            <a:lvl4pPr>
              <a:defRPr sz="900" b="0">
                <a:solidFill>
                  <a:srgbClr val="182D30"/>
                </a:solidFill>
                <a:latin typeface="Arial"/>
                <a:ea typeface="Arial"/>
                <a:cs typeface="Arial"/>
              </a:defRPr>
            </a:lvl4pPr>
            <a:lvl5pPr>
              <a:defRPr sz="900" b="0">
                <a:solidFill>
                  <a:srgbClr val="182D30"/>
                </a:solidFill>
                <a:latin typeface="Arial"/>
                <a:ea typeface="Arial"/>
                <a:cs typeface="Arial"/>
              </a:defRPr>
            </a:lvl5pPr>
            <a:lvl6pPr>
              <a:defRPr sz="900" b="0">
                <a:solidFill>
                  <a:srgbClr val="182D30"/>
                </a:solidFill>
                <a:latin typeface="Arial"/>
                <a:ea typeface="Arial"/>
                <a:cs typeface="Arial"/>
              </a:defRPr>
            </a:lvl6pPr>
            <a:lvl7pPr>
              <a:defRPr sz="900" b="0">
                <a:solidFill>
                  <a:srgbClr val="182D30"/>
                </a:solidFill>
                <a:latin typeface="Arial"/>
                <a:ea typeface="Arial"/>
                <a:cs typeface="Arial"/>
              </a:defRPr>
            </a:lvl7pPr>
            <a:lvl8pPr>
              <a:defRPr sz="900" b="0">
                <a:solidFill>
                  <a:srgbClr val="182D30"/>
                </a:solidFill>
                <a:latin typeface="Arial"/>
                <a:ea typeface="Arial"/>
                <a:cs typeface="Arial"/>
              </a:defRPr>
            </a:lvl8pPr>
            <a:lvl9pPr>
              <a:defRPr sz="900" b="0">
                <a:solidFill>
                  <a:srgbClr val="182D30"/>
                </a:solidFill>
                <a:latin typeface="Arial"/>
                <a:ea typeface="Arial"/>
                <a:cs typeface="Arial"/>
              </a:defRPr>
            </a:lvl9pPr>
          </a:lstStyle>
          <a:p xmlns:a="http://schemas.openxmlformats.org/drawingml/2006/main">
            <a:pPr>
              <a:defRPr sz="900" b="0">
                <a:solidFill>
                  <a:srgbClr val="182D30"/>
                </a:solidFill>
                <a:latin typeface="Arial"/>
                <a:ea typeface="Arial"/>
                <a:cs typeface="Arial"/>
              </a:defRPr>
            </a:pPr>
            <a:r>
              <a:rPr sz="900" b="0">
                <a:solidFill>
                  <a:srgbClr val="182D30"/>
                </a:solidFill>
                <a:latin typeface="Arial"/>
                <a:ea typeface="Arial"/>
                <a:cs typeface="Arial"/>
              </a:rPr>
              <a:t>Ideas for discussion / October 18, 2026</a:t>
            </a:r>
          </a:p>
        </p:txBody>
      </p:sp>
      <p:sp>
        <p:nvSpPr>
          <p:cNvPr id="66" name="">
            <a:extLst xmlns:a="http://schemas.openxmlformats.org/drawingml/2006/main">
              <a:ext uri="{FF2B5EF4-FFF2-40B4-BE49-F238E27FC236}">
                <a16:creationId xmlns:a16="http://schemas.microsoft.com/office/drawing/2014/main" id="{FD8B4F14-FD34-44EA-B154-67A23ADDF17C}"/>
              </a:ext>
            </a:extLst>
          </p:cNvPr>
          <p:cNvSpPr>
            <a:spLocks xmlns:a="http://schemas.openxmlformats.org/drawingml/2006/main" noGrp="1"/>
          </p:cNvSpPr>
          <p:nvPr/>
        </p:nvSpPr>
        <p:spPr>
          <a:xfrm xmlns:a="http://schemas.openxmlformats.org/drawingml/2006/main">
            <a:off x="11239500" y="6543675"/>
            <a:ext cx="3429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182D30"/>
                </a:solidFill>
                <a:latin typeface="Arial"/>
                <a:ea typeface="Arial"/>
                <a:cs typeface="Arial"/>
              </a:defRPr>
            </a:defPPr>
            <a:lvl1pPr>
              <a:defRPr sz="900" b="0">
                <a:solidFill>
                  <a:srgbClr val="182D30"/>
                </a:solidFill>
                <a:latin typeface="Arial"/>
                <a:ea typeface="Arial"/>
                <a:cs typeface="Arial"/>
              </a:defRPr>
            </a:lvl1pPr>
            <a:lvl2pPr>
              <a:defRPr sz="900" b="0">
                <a:solidFill>
                  <a:srgbClr val="182D30"/>
                </a:solidFill>
                <a:latin typeface="Arial"/>
                <a:ea typeface="Arial"/>
                <a:cs typeface="Arial"/>
              </a:defRPr>
            </a:lvl2pPr>
            <a:lvl3pPr>
              <a:defRPr sz="900" b="0">
                <a:solidFill>
                  <a:srgbClr val="182D30"/>
                </a:solidFill>
                <a:latin typeface="Arial"/>
                <a:ea typeface="Arial"/>
                <a:cs typeface="Arial"/>
              </a:defRPr>
            </a:lvl3pPr>
            <a:lvl4pPr>
              <a:defRPr sz="900" b="0">
                <a:solidFill>
                  <a:srgbClr val="182D30"/>
                </a:solidFill>
                <a:latin typeface="Arial"/>
                <a:ea typeface="Arial"/>
                <a:cs typeface="Arial"/>
              </a:defRPr>
            </a:lvl4pPr>
            <a:lvl5pPr>
              <a:defRPr sz="900" b="0">
                <a:solidFill>
                  <a:srgbClr val="182D30"/>
                </a:solidFill>
                <a:latin typeface="Arial"/>
                <a:ea typeface="Arial"/>
                <a:cs typeface="Arial"/>
              </a:defRPr>
            </a:lvl5pPr>
            <a:lvl6pPr>
              <a:defRPr sz="900" b="0">
                <a:solidFill>
                  <a:srgbClr val="182D30"/>
                </a:solidFill>
                <a:latin typeface="Arial"/>
                <a:ea typeface="Arial"/>
                <a:cs typeface="Arial"/>
              </a:defRPr>
            </a:lvl6pPr>
            <a:lvl7pPr>
              <a:defRPr sz="900" b="0">
                <a:solidFill>
                  <a:srgbClr val="182D30"/>
                </a:solidFill>
                <a:latin typeface="Arial"/>
                <a:ea typeface="Arial"/>
                <a:cs typeface="Arial"/>
              </a:defRPr>
            </a:lvl7pPr>
            <a:lvl8pPr>
              <a:defRPr sz="900" b="0">
                <a:solidFill>
                  <a:srgbClr val="182D30"/>
                </a:solidFill>
                <a:latin typeface="Arial"/>
                <a:ea typeface="Arial"/>
                <a:cs typeface="Arial"/>
              </a:defRPr>
            </a:lvl8pPr>
            <a:lvl9pPr>
              <a:defRPr sz="900" b="0">
                <a:solidFill>
                  <a:srgbClr val="182D30"/>
                </a:solidFill>
                <a:latin typeface="Arial"/>
                <a:ea typeface="Arial"/>
                <a:cs typeface="Arial"/>
              </a:defRPr>
            </a:lvl9pPr>
          </a:lstStyle>
          <a:p xmlns:a="http://schemas.openxmlformats.org/drawingml/2006/main">
            <a:pPr>
              <a:defRPr sz="900" b="0">
                <a:solidFill>
                  <a:srgbClr val="182D30"/>
                </a:solidFill>
                <a:latin typeface="Arial"/>
                <a:ea typeface="Arial"/>
                <a:cs typeface="Arial"/>
              </a:defRPr>
            </a:pPr>
            <a:r>
              <a:rPr sz="900" b="0">
                <a:solidFill>
                  <a:srgbClr val="182D30"/>
                </a:solidFill>
                <a:latin typeface="Arial"/>
                <a:ea typeface="Arial"/>
                <a:cs typeface="Arial"/>
              </a:rPr>
              <a:t>28</a:t>
            </a:r>
          </a:p>
        </p:txBody>
      </p:sp>
    </p:spTree>
    <p:extLst>
      <p:ext uri="{BB962C8B-B14F-4D97-AF65-F5344CB8AC3E}">
        <p14:creationId xmlns:p14="http://schemas.microsoft.com/office/powerpoint/2010/main" val="11286888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2026-10-18T21:23:45.5540000Z</dcterms:created>
  <dcterms:modified xsi:type="dcterms:W3CDTF">2026-10-18T21:23:45.5540000Z</dcterms:modified>
</coreProperties>
</file>